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Override12.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Override13.xml" ContentType="application/vnd.openxmlformats-officedocument.themeOverride+xml"/>
  <Override PartName="/ppt/theme/themeOverride14.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Override2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9" r:id="rId2"/>
    <p:sldMasterId id="2147483670" r:id="rId3"/>
    <p:sldMasterId id="2147483672" r:id="rId4"/>
    <p:sldMasterId id="2147483674" r:id="rId5"/>
    <p:sldMasterId id="2147483676" r:id="rId6"/>
    <p:sldMasterId id="2147483679" r:id="rId7"/>
    <p:sldMasterId id="2147483681" r:id="rId8"/>
    <p:sldMasterId id="2147483682" r:id="rId9"/>
    <p:sldMasterId id="2147483686" r:id="rId10"/>
    <p:sldMasterId id="2147483809" r:id="rId11"/>
    <p:sldMasterId id="2147483835" r:id="rId12"/>
    <p:sldMasterId id="2147483847" r:id="rId13"/>
    <p:sldMasterId id="2147483862" r:id="rId14"/>
  </p:sldMasterIdLst>
  <p:notesMasterIdLst>
    <p:notesMasterId r:id="rId21"/>
  </p:notesMasterIdLst>
  <p:handoutMasterIdLst>
    <p:handoutMasterId r:id="rId22"/>
  </p:handoutMasterIdLst>
  <p:sldIdLst>
    <p:sldId id="1660" r:id="rId15"/>
    <p:sldId id="1659" r:id="rId16"/>
    <p:sldId id="1661" r:id="rId17"/>
    <p:sldId id="1662" r:id="rId18"/>
    <p:sldId id="1663" r:id="rId19"/>
    <p:sldId id="1665" r:id="rId20"/>
  </p:sldIdLst>
  <p:sldSz cx="9144000" cy="6858000" type="screen4x3"/>
  <p:notesSz cx="7010400" cy="9296400"/>
  <p:defaultTextStyle>
    <a:defPPr>
      <a:defRPr lang="en-US"/>
    </a:defPPr>
    <a:lvl1pPr algn="l" rtl="0" fontAlgn="base">
      <a:spcBef>
        <a:spcPct val="0"/>
      </a:spcBef>
      <a:spcAft>
        <a:spcPct val="0"/>
      </a:spcAft>
      <a:defRPr sz="2000" kern="1200">
        <a:solidFill>
          <a:srgbClr val="007833"/>
        </a:solidFill>
        <a:latin typeface="Arial" charset="0"/>
        <a:ea typeface="+mn-ea"/>
        <a:cs typeface="Arial" charset="0"/>
      </a:defRPr>
    </a:lvl1pPr>
    <a:lvl2pPr marL="457200" algn="l" rtl="0" fontAlgn="base">
      <a:spcBef>
        <a:spcPct val="0"/>
      </a:spcBef>
      <a:spcAft>
        <a:spcPct val="0"/>
      </a:spcAft>
      <a:defRPr sz="2000" kern="1200">
        <a:solidFill>
          <a:srgbClr val="007833"/>
        </a:solidFill>
        <a:latin typeface="Arial" charset="0"/>
        <a:ea typeface="+mn-ea"/>
        <a:cs typeface="Arial" charset="0"/>
      </a:defRPr>
    </a:lvl2pPr>
    <a:lvl3pPr marL="914400" algn="l" rtl="0" fontAlgn="base">
      <a:spcBef>
        <a:spcPct val="0"/>
      </a:spcBef>
      <a:spcAft>
        <a:spcPct val="0"/>
      </a:spcAft>
      <a:defRPr sz="2000" kern="1200">
        <a:solidFill>
          <a:srgbClr val="007833"/>
        </a:solidFill>
        <a:latin typeface="Arial" charset="0"/>
        <a:ea typeface="+mn-ea"/>
        <a:cs typeface="Arial" charset="0"/>
      </a:defRPr>
    </a:lvl3pPr>
    <a:lvl4pPr marL="1371600" algn="l" rtl="0" fontAlgn="base">
      <a:spcBef>
        <a:spcPct val="0"/>
      </a:spcBef>
      <a:spcAft>
        <a:spcPct val="0"/>
      </a:spcAft>
      <a:defRPr sz="2000" kern="1200">
        <a:solidFill>
          <a:srgbClr val="007833"/>
        </a:solidFill>
        <a:latin typeface="Arial" charset="0"/>
        <a:ea typeface="+mn-ea"/>
        <a:cs typeface="Arial" charset="0"/>
      </a:defRPr>
    </a:lvl4pPr>
    <a:lvl5pPr marL="1828800" algn="l" rtl="0" fontAlgn="base">
      <a:spcBef>
        <a:spcPct val="0"/>
      </a:spcBef>
      <a:spcAft>
        <a:spcPct val="0"/>
      </a:spcAft>
      <a:defRPr sz="2000" kern="1200">
        <a:solidFill>
          <a:srgbClr val="007833"/>
        </a:solidFill>
        <a:latin typeface="Arial" charset="0"/>
        <a:ea typeface="+mn-ea"/>
        <a:cs typeface="Arial" charset="0"/>
      </a:defRPr>
    </a:lvl5pPr>
    <a:lvl6pPr marL="2286000" algn="l" defTabSz="914400" rtl="0" eaLnBrk="1" latinLnBrk="0" hangingPunct="1">
      <a:defRPr sz="2000" kern="1200">
        <a:solidFill>
          <a:srgbClr val="007833"/>
        </a:solidFill>
        <a:latin typeface="Arial" charset="0"/>
        <a:ea typeface="+mn-ea"/>
        <a:cs typeface="Arial" charset="0"/>
      </a:defRPr>
    </a:lvl6pPr>
    <a:lvl7pPr marL="2743200" algn="l" defTabSz="914400" rtl="0" eaLnBrk="1" latinLnBrk="0" hangingPunct="1">
      <a:defRPr sz="2000" kern="1200">
        <a:solidFill>
          <a:srgbClr val="007833"/>
        </a:solidFill>
        <a:latin typeface="Arial" charset="0"/>
        <a:ea typeface="+mn-ea"/>
        <a:cs typeface="Arial" charset="0"/>
      </a:defRPr>
    </a:lvl7pPr>
    <a:lvl8pPr marL="3200400" algn="l" defTabSz="914400" rtl="0" eaLnBrk="1" latinLnBrk="0" hangingPunct="1">
      <a:defRPr sz="2000" kern="1200">
        <a:solidFill>
          <a:srgbClr val="007833"/>
        </a:solidFill>
        <a:latin typeface="Arial" charset="0"/>
        <a:ea typeface="+mn-ea"/>
        <a:cs typeface="Arial" charset="0"/>
      </a:defRPr>
    </a:lvl8pPr>
    <a:lvl9pPr marL="3657600" algn="l" defTabSz="914400" rtl="0" eaLnBrk="1" latinLnBrk="0" hangingPunct="1">
      <a:defRPr sz="2000" kern="1200">
        <a:solidFill>
          <a:srgbClr val="007833"/>
        </a:solidFill>
        <a:latin typeface="Arial" charset="0"/>
        <a:ea typeface="+mn-ea"/>
        <a:cs typeface="Arial" charset="0"/>
      </a:defRPr>
    </a:lvl9pPr>
  </p:defaultTextStyle>
  <p:extLst>
    <p:ext uri="{EFAFB233-063F-42B5-8137-9DF3F51BA10A}">
      <p15:sldGuideLst xmlns:p15="http://schemas.microsoft.com/office/powerpoint/2012/main">
        <p15:guide id="1" orient="horz" pos="805">
          <p15:clr>
            <a:srgbClr val="A4A3A4"/>
          </p15:clr>
        </p15:guide>
        <p15:guide id="2" pos="38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geson, Kevin" initials="SK" lastIdx="1" clrIdx="0"/>
  <p:cmAuthor id="1" name="Fruge, Shane" initials="FS" lastIdx="1" clrIdx="1">
    <p:extLst>
      <p:ext uri="{19B8F6BF-5375-455C-9EA6-DF929625EA0E}">
        <p15:presenceInfo xmlns:p15="http://schemas.microsoft.com/office/powerpoint/2012/main" userId="Fruge, Sh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8000"/>
    <a:srgbClr val="FF5050"/>
    <a:srgbClr val="FF9600"/>
    <a:srgbClr val="FF7C80"/>
    <a:srgbClr val="33CC33"/>
    <a:srgbClr val="CCFFCC"/>
    <a:srgbClr val="99C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9" autoAdjust="0"/>
    <p:restoredTop sz="81005" autoAdjust="0"/>
  </p:normalViewPr>
  <p:slideViewPr>
    <p:cSldViewPr snapToObjects="1">
      <p:cViewPr varScale="1">
        <p:scale>
          <a:sx n="125" d="100"/>
          <a:sy n="125" d="100"/>
        </p:scale>
        <p:origin x="1428" y="90"/>
      </p:cViewPr>
      <p:guideLst>
        <p:guide orient="horz" pos="805"/>
        <p:guide pos="3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notesViewPr>
    <p:cSldViewPr snapToObjects="1">
      <p:cViewPr>
        <p:scale>
          <a:sx n="100" d="100"/>
          <a:sy n="100" d="100"/>
        </p:scale>
        <p:origin x="-2892" y="-78"/>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2T08:40:12.546"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7" name="Rectangle 5"/>
          <p:cNvSpPr>
            <a:spLocks noGrp="1" noChangeArrowheads="1"/>
          </p:cNvSpPr>
          <p:nvPr>
            <p:ph type="sldNum" sz="quarter" idx="3"/>
          </p:nvPr>
        </p:nvSpPr>
        <p:spPr bwMode="auto">
          <a:xfrm>
            <a:off x="3970160" y="8829574"/>
            <a:ext cx="3038604" cy="465340"/>
          </a:xfrm>
          <a:prstGeom prst="rect">
            <a:avLst/>
          </a:prstGeom>
          <a:noFill/>
          <a:ln w="9525">
            <a:noFill/>
            <a:miter lim="800000"/>
            <a:headEnd/>
            <a:tailEnd/>
          </a:ln>
          <a:effectLst/>
        </p:spPr>
        <p:txBody>
          <a:bodyPr vert="horz" wrap="square" lIns="91349" tIns="45675" rIns="91349" bIns="45675" numCol="1" anchor="b" anchorCtr="0" compatLnSpc="1">
            <a:prstTxWarp prst="textNoShape">
              <a:avLst/>
            </a:prstTxWarp>
          </a:bodyPr>
          <a:lstStyle>
            <a:lvl1pPr algn="r" defTabSz="915054">
              <a:defRPr sz="1200">
                <a:solidFill>
                  <a:schemeClr val="tx2"/>
                </a:solidFill>
                <a:latin typeface="Arial Narrow" pitchFamily="34" charset="0"/>
                <a:cs typeface="+mn-cs"/>
              </a:defRPr>
            </a:lvl1pPr>
          </a:lstStyle>
          <a:p>
            <a:pPr>
              <a:defRPr/>
            </a:pPr>
            <a:fld id="{324C7635-BBAB-4F70-937E-E0F75CA9A64F}" type="slidenum">
              <a:rPr lang="en-US"/>
              <a:pPr>
                <a:defRPr/>
              </a:pPr>
              <a:t>‹#›</a:t>
            </a:fld>
            <a:endParaRPr lang="en-US" dirty="0"/>
          </a:p>
        </p:txBody>
      </p:sp>
    </p:spTree>
    <p:extLst>
      <p:ext uri="{BB962C8B-B14F-4D97-AF65-F5344CB8AC3E}">
        <p14:creationId xmlns:p14="http://schemas.microsoft.com/office/powerpoint/2010/main" val="2362739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chemeClr val="bg2"/>
            </a:solidFill>
            <a:miter lim="800000"/>
            <a:headEnd/>
            <a:tailEnd/>
          </a:ln>
        </p:spPr>
      </p:sp>
      <p:sp>
        <p:nvSpPr>
          <p:cNvPr id="198661" name="Rectangle 5"/>
          <p:cNvSpPr>
            <a:spLocks noGrp="1" noChangeArrowheads="1"/>
          </p:cNvSpPr>
          <p:nvPr>
            <p:ph type="body" sz="quarter" idx="3"/>
          </p:nvPr>
        </p:nvSpPr>
        <p:spPr bwMode="auto">
          <a:xfrm>
            <a:off x="920095" y="4415530"/>
            <a:ext cx="5387956" cy="4183603"/>
          </a:xfrm>
          <a:prstGeom prst="rect">
            <a:avLst/>
          </a:prstGeom>
          <a:noFill/>
          <a:ln w="9525">
            <a:noFill/>
            <a:miter lim="800000"/>
            <a:headEnd/>
            <a:tailEnd/>
          </a:ln>
          <a:effectLst/>
        </p:spPr>
        <p:txBody>
          <a:bodyPr vert="horz" wrap="square" lIns="91349" tIns="45675" rIns="91349" bIns="456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8663" name="Rectangle 7"/>
          <p:cNvSpPr>
            <a:spLocks noGrp="1" noChangeArrowheads="1"/>
          </p:cNvSpPr>
          <p:nvPr>
            <p:ph type="sldNum" sz="quarter" idx="5"/>
          </p:nvPr>
        </p:nvSpPr>
        <p:spPr bwMode="auto">
          <a:xfrm>
            <a:off x="3970160" y="8829574"/>
            <a:ext cx="3038604" cy="465340"/>
          </a:xfrm>
          <a:prstGeom prst="rect">
            <a:avLst/>
          </a:prstGeom>
          <a:noFill/>
          <a:ln w="9525">
            <a:noFill/>
            <a:miter lim="800000"/>
            <a:headEnd/>
            <a:tailEnd/>
          </a:ln>
          <a:effectLst/>
        </p:spPr>
        <p:txBody>
          <a:bodyPr vert="horz" wrap="square" lIns="91349" tIns="45675" rIns="91349" bIns="45675" numCol="1" anchor="b" anchorCtr="0" compatLnSpc="1">
            <a:prstTxWarp prst="textNoShape">
              <a:avLst/>
            </a:prstTxWarp>
          </a:bodyPr>
          <a:lstStyle>
            <a:lvl1pPr algn="r" defTabSz="915054">
              <a:defRPr sz="1200">
                <a:solidFill>
                  <a:schemeClr val="tx2"/>
                </a:solidFill>
                <a:latin typeface="Arial Narrow" pitchFamily="34" charset="0"/>
                <a:cs typeface="+mn-cs"/>
              </a:defRPr>
            </a:lvl1pPr>
          </a:lstStyle>
          <a:p>
            <a:pPr>
              <a:defRPr/>
            </a:pPr>
            <a:fld id="{6F7C7A96-4D3E-4671-B0B3-56C828619ABD}" type="slidenum">
              <a:rPr lang="en-US"/>
              <a:pPr>
                <a:defRPr/>
              </a:pPr>
              <a:t>‹#›</a:t>
            </a:fld>
            <a:endParaRPr lang="en-US" dirty="0"/>
          </a:p>
        </p:txBody>
      </p:sp>
    </p:spTree>
    <p:extLst>
      <p:ext uri="{BB962C8B-B14F-4D97-AF65-F5344CB8AC3E}">
        <p14:creationId xmlns:p14="http://schemas.microsoft.com/office/powerpoint/2010/main" val="1817015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Univers 45 Light" pitchFamily="2" charset="0"/>
        <a:ea typeface="+mn-ea"/>
        <a:cs typeface="+mn-cs"/>
      </a:defRPr>
    </a:lvl1pPr>
    <a:lvl2pPr marL="195263" indent="-193675" algn="l" rtl="0" eaLnBrk="0" fontAlgn="base" hangingPunct="0">
      <a:spcBef>
        <a:spcPct val="30000"/>
      </a:spcBef>
      <a:spcAft>
        <a:spcPct val="0"/>
      </a:spcAft>
      <a:buClr>
        <a:schemeClr val="accent1"/>
      </a:buClr>
      <a:buChar char="•"/>
      <a:defRPr kumimoji="1" sz="1200" kern="1200">
        <a:solidFill>
          <a:schemeClr val="tx1"/>
        </a:solidFill>
        <a:latin typeface="Univers 45 Light" pitchFamily="2" charset="0"/>
        <a:ea typeface="+mn-ea"/>
        <a:cs typeface="+mn-cs"/>
      </a:defRPr>
    </a:lvl2pPr>
    <a:lvl3pPr marL="369888" indent="-173038" algn="l" rtl="0" eaLnBrk="0" fontAlgn="base" hangingPunct="0">
      <a:spcBef>
        <a:spcPct val="30000"/>
      </a:spcBef>
      <a:spcAft>
        <a:spcPct val="0"/>
      </a:spcAft>
      <a:buClr>
        <a:schemeClr val="accent1"/>
      </a:buClr>
      <a:buFont typeface="Arial" charset="0"/>
      <a:buChar char="−"/>
      <a:defRPr kumimoji="1" sz="1200" kern="1200">
        <a:solidFill>
          <a:schemeClr val="tx1"/>
        </a:solidFill>
        <a:latin typeface="Univers 45 Light" pitchFamily="2" charset="0"/>
        <a:ea typeface="+mn-ea"/>
        <a:cs typeface="+mn-cs"/>
      </a:defRPr>
    </a:lvl3pPr>
    <a:lvl4pPr marL="563563" indent="-192088" algn="l" rtl="0" eaLnBrk="0" fontAlgn="base" hangingPunct="0">
      <a:spcBef>
        <a:spcPct val="30000"/>
      </a:spcBef>
      <a:spcAft>
        <a:spcPct val="0"/>
      </a:spcAft>
      <a:buClr>
        <a:schemeClr val="accent1"/>
      </a:buClr>
      <a:buFont typeface="Arial" charset="0"/>
      <a:buChar char="−"/>
      <a:defRPr kumimoji="1" sz="1200" kern="1200">
        <a:solidFill>
          <a:schemeClr val="tx1"/>
        </a:solidFill>
        <a:latin typeface="Univers 45 Light" pitchFamily="2" charset="0"/>
        <a:ea typeface="+mn-ea"/>
        <a:cs typeface="+mn-cs"/>
      </a:defRPr>
    </a:lvl4pPr>
    <a:lvl5pPr marL="796925" indent="-231775" algn="l" rtl="0" eaLnBrk="0" fontAlgn="base" hangingPunct="0">
      <a:spcBef>
        <a:spcPct val="30000"/>
      </a:spcBef>
      <a:spcAft>
        <a:spcPct val="0"/>
      </a:spcAft>
      <a:buClr>
        <a:schemeClr val="accent1"/>
      </a:buClr>
      <a:buFont typeface="Arial" charset="0"/>
      <a:buChar char="−"/>
      <a:defRPr kumimoji="1" sz="1200" kern="1200">
        <a:solidFill>
          <a:schemeClr val="tx1"/>
        </a:solidFill>
        <a:latin typeface="Univers 45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hemeOverride" Target="../theme/themeOverride1.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115.xml.rels><?xml version="1.0" encoding="UTF-8" standalone="yes"?>
<Relationships xmlns="http://schemas.openxmlformats.org/package/2006/relationships"><Relationship Id="rId8" Type="http://schemas.openxmlformats.org/officeDocument/2006/relationships/slideMaster" Target="../slideMasters/slideMaster1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4.png"/><Relationship Id="rId4" Type="http://schemas.openxmlformats.org/officeDocument/2006/relationships/tags" Target="../tags/tag11.xml"/><Relationship Id="rId9"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4.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5.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8.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9.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1.xml"/></Relationships>
</file>

<file path=ppt/slideLayouts/_rels/slideLayout12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4.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hemeOverride" Target="../theme/themeOverride12.xml"/><Relationship Id="rId6" Type="http://schemas.openxmlformats.org/officeDocument/2006/relationships/tags" Target="../tags/tag21.xml"/><Relationship Id="rId11" Type="http://schemas.openxmlformats.org/officeDocument/2006/relationships/image" Target="../media/image5.png"/><Relationship Id="rId5" Type="http://schemas.openxmlformats.org/officeDocument/2006/relationships/tags" Target="../tags/tag20.xml"/><Relationship Id="rId10" Type="http://schemas.openxmlformats.org/officeDocument/2006/relationships/slideMaster" Target="../slideMasters/slideMaster12.xml"/><Relationship Id="rId4" Type="http://schemas.openxmlformats.org/officeDocument/2006/relationships/tags" Target="../tags/tag19.xml"/><Relationship Id="rId9" Type="http://schemas.openxmlformats.org/officeDocument/2006/relationships/tags" Target="../tags/tag24.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3.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4.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6.png"/><Relationship Id="rId2" Type="http://schemas.openxmlformats.org/officeDocument/2006/relationships/tags" Target="../tags/tag25.xml"/><Relationship Id="rId1" Type="http://schemas.openxmlformats.org/officeDocument/2006/relationships/themeOverride" Target="../theme/themeOverride14.xml"/><Relationship Id="rId6" Type="http://schemas.openxmlformats.org/officeDocument/2006/relationships/tags" Target="../tags/tag29.xml"/><Relationship Id="rId11" Type="http://schemas.openxmlformats.org/officeDocument/2006/relationships/image" Target="../media/image5.png"/><Relationship Id="rId5" Type="http://schemas.openxmlformats.org/officeDocument/2006/relationships/tags" Target="../tags/tag28.xml"/><Relationship Id="rId10" Type="http://schemas.openxmlformats.org/officeDocument/2006/relationships/slideMaster" Target="../slideMasters/slideMaster12.xml"/><Relationship Id="rId4" Type="http://schemas.openxmlformats.org/officeDocument/2006/relationships/tags" Target="../tags/tag27.xml"/><Relationship Id="rId9" Type="http://schemas.openxmlformats.org/officeDocument/2006/relationships/tags" Target="../tags/tag3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5.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6.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8.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9.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0.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1.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4.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hemeOverride" Target="../theme/themeOverride23.xml"/><Relationship Id="rId6" Type="http://schemas.openxmlformats.org/officeDocument/2006/relationships/tags" Target="../tags/tag37.xml"/><Relationship Id="rId11" Type="http://schemas.openxmlformats.org/officeDocument/2006/relationships/image" Target="../media/image3.png"/><Relationship Id="rId5" Type="http://schemas.openxmlformats.org/officeDocument/2006/relationships/tags" Target="../tags/tag36.xml"/><Relationship Id="rId10" Type="http://schemas.openxmlformats.org/officeDocument/2006/relationships/slideMaster" Target="../slideMasters/slideMaster13.xml"/><Relationship Id="rId4" Type="http://schemas.openxmlformats.org/officeDocument/2006/relationships/tags" Target="../tags/tag35.xml"/><Relationship Id="rId9" Type="http://schemas.openxmlformats.org/officeDocument/2006/relationships/tags" Target="../tags/tag40.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chemeClr val="accent2"/>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517124" name="Rectangle 4"/>
          <p:cNvSpPr>
            <a:spLocks noGrp="1" noChangeArrowheads="1"/>
          </p:cNvSpPr>
          <p:nvPr>
            <p:ph type="ctrTitle"/>
          </p:nvPr>
        </p:nvSpPr>
        <p:spPr>
          <a:xfrm>
            <a:off x="0" y="4251325"/>
            <a:ext cx="6945313" cy="1612900"/>
          </a:xfrm>
          <a:solidFill>
            <a:schemeClr val="accent2"/>
          </a:solidFill>
        </p:spPr>
        <p:txBody>
          <a:bodyPr lIns="576000" rIns="36000" bIns="360000"/>
          <a:lstStyle>
            <a:lvl1pPr>
              <a:defRPr sz="3000">
                <a:solidFill>
                  <a:schemeClr val="accent1"/>
                </a:solidFill>
              </a:defRPr>
            </a:lvl1pPr>
          </a:lstStyle>
          <a:p>
            <a:r>
              <a:rPr lang="en-GB"/>
              <a:t>Click to edit Master title style</a:t>
            </a:r>
          </a:p>
        </p:txBody>
      </p:sp>
      <p:sp>
        <p:nvSpPr>
          <p:cNvPr id="517126" name="Rectangle 6"/>
          <p:cNvSpPr>
            <a:spLocks noGrp="1" noChangeArrowheads="1"/>
          </p:cNvSpPr>
          <p:nvPr>
            <p:ph type="subTitle" sz="quarter" idx="1"/>
          </p:nvPr>
        </p:nvSpPr>
        <p:spPr>
          <a:xfrm>
            <a:off x="577850" y="5334000"/>
            <a:ext cx="4664075" cy="85725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25440FD2-A4B7-413F-B19E-7DB787EDCAAC}" type="slidenum">
              <a:rPr lang="en-GB"/>
              <a:pPr>
                <a:defRPr/>
              </a:pPr>
              <a:t>‹#›</a:t>
            </a:fld>
            <a:endParaRPr lang="en-GB" dirty="0"/>
          </a:p>
        </p:txBody>
      </p:sp>
    </p:spTree>
  </p:cSld>
  <p:clrMapOvr>
    <a:masterClrMapping/>
  </p:clrMapOvr>
  <p:transition spd="med">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6C1AC1F3-5969-4F0B-90F4-C608D6E499AC}" type="slidenum">
              <a:rPr lang="en-GB"/>
              <a:pPr>
                <a:defRPr/>
              </a:pPr>
              <a:t>‹#›</a:t>
            </a:fld>
            <a:endParaRPr lang="en-GB" dirty="0"/>
          </a:p>
        </p:txBody>
      </p:sp>
    </p:spTree>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563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30188"/>
            <a:ext cx="5719763" cy="6256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6F517E49-5F97-464A-86D1-ACC780AD6F51}" type="slidenum">
              <a:rPr lang="en-GB"/>
              <a:pPr>
                <a:defRPr/>
              </a:pPr>
              <a:t>‹#›</a:t>
            </a:fld>
            <a:endParaRPr lang="en-GB" dirty="0"/>
          </a:p>
        </p:txBody>
      </p:sp>
    </p:spTree>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246563"/>
            <a:ext cx="6945313" cy="1617662"/>
          </a:xfrm>
          <a:prstGeom prst="rect">
            <a:avLst/>
          </a:prstGeom>
          <a:solidFill>
            <a:schemeClr val="accent2"/>
          </a:solidFill>
          <a:ln w="9525">
            <a:noFill/>
            <a:miter lim="800000"/>
            <a:headEnd/>
            <a:tailEnd/>
          </a:ln>
          <a:effectLst/>
        </p:spPr>
        <p:txBody>
          <a:bodyPr wrap="none" lIns="90000" tIns="46800" rIns="90000" bIns="46800" anchor="ctr"/>
          <a:lstStyle/>
          <a:p>
            <a:pPr>
              <a:defRPr/>
            </a:pPr>
            <a:endParaRPr lang="en-GB" dirty="0">
              <a:cs typeface="+mn-cs"/>
            </a:endParaRPr>
          </a:p>
        </p:txBody>
      </p:sp>
      <p:pic>
        <p:nvPicPr>
          <p:cNvPr id="5"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1797123" name="Rectangle 3"/>
          <p:cNvSpPr>
            <a:spLocks noGrp="1" noChangeArrowheads="1"/>
          </p:cNvSpPr>
          <p:nvPr>
            <p:ph type="ctrTitle"/>
          </p:nvPr>
        </p:nvSpPr>
        <p:spPr bwMode="auto">
          <a:xfrm>
            <a:off x="0" y="4251325"/>
            <a:ext cx="6945313" cy="1612900"/>
          </a:xfrm>
          <a:prstGeom prst="rect">
            <a:avLst/>
          </a:prstGeom>
          <a:solidFill>
            <a:schemeClr val="accent2"/>
          </a:solidFill>
          <a:ln>
            <a:miter lim="800000"/>
            <a:headEnd/>
            <a:tailEnd/>
          </a:ln>
        </p:spPr>
        <p:txBody>
          <a:bodyPr vert="horz" wrap="square" lIns="576000" tIns="45720" rIns="36000" bIns="360000" numCol="1" anchor="ctr" anchorCtr="0" compatLnSpc="1">
            <a:prstTxWarp prst="textNoShape">
              <a:avLst/>
            </a:prstTxWarp>
          </a:bodyPr>
          <a:lstStyle>
            <a:lvl1pPr>
              <a:defRPr sz="2600"/>
            </a:lvl1pPr>
          </a:lstStyle>
          <a:p>
            <a:r>
              <a:rPr lang="en-GB"/>
              <a:t>Click to edit Master title style</a:t>
            </a:r>
          </a:p>
        </p:txBody>
      </p:sp>
      <p:sp>
        <p:nvSpPr>
          <p:cNvPr id="1797126" name="Rectangle 6"/>
          <p:cNvSpPr>
            <a:spLocks noGrp="1" noChangeArrowheads="1"/>
          </p:cNvSpPr>
          <p:nvPr>
            <p:ph type="subTitle" sz="quarter" idx="1"/>
          </p:nvPr>
        </p:nvSpPr>
        <p:spPr>
          <a:xfrm>
            <a:off x="577850" y="5543550"/>
            <a:ext cx="4664075" cy="64770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4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41300"/>
            <a:ext cx="1957387" cy="6245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41300"/>
            <a:ext cx="5719763" cy="6245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ECFFF0D0-7BC8-4B71-BCC4-E02CCC539316}" type="slidenum">
              <a:rPr lang="en-GB"/>
              <a:pPr>
                <a:defRPr/>
              </a:pPr>
              <a:t>‹#›</a:t>
            </a:fld>
            <a:endParaRPr lang="en-GB" dirty="0"/>
          </a:p>
        </p:txBody>
      </p:sp>
    </p:spTree>
  </p:cSld>
  <p:clrMapOvr>
    <a:masterClrMapping/>
  </p:clrMapOvr>
  <p:transition spd="med">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1188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6211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18" name="Background"/>
          <p:cNvSpPr>
            <a:spLocks/>
          </p:cNvSpPr>
          <p:nvPr userDrawn="1">
            <p:custDataLst>
              <p:tags r:id="rId2"/>
            </p:custDataLst>
          </p:nvPr>
        </p:nvSpPr>
        <p:spPr>
          <a:xfrm>
            <a:off x="361950" y="374650"/>
            <a:ext cx="6108700" cy="6111875"/>
          </a:xfrm>
          <a:custGeom>
            <a:avLst/>
            <a:gdLst>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5800750 w 6118225"/>
              <a:gd name="connsiteY4" fmla="*/ 6124575 h 6124575"/>
              <a:gd name="connsiteX5" fmla="*/ 317475 w 6118225"/>
              <a:gd name="connsiteY5" fmla="*/ 6124575 h 6124575"/>
              <a:gd name="connsiteX6" fmla="*/ 0 w 6118225"/>
              <a:gd name="connsiteY6" fmla="*/ 5807100 h 6124575"/>
              <a:gd name="connsiteX7" fmla="*/ 0 w 6118225"/>
              <a:gd name="connsiteY7" fmla="*/ 317475 h 6124575"/>
              <a:gd name="connsiteX0" fmla="*/ 0 w 5800750"/>
              <a:gd name="connsiteY0" fmla="*/ 317475 h 6124575"/>
              <a:gd name="connsiteX1" fmla="*/ 317475 w 5800750"/>
              <a:gd name="connsiteY1" fmla="*/ 0 h 6124575"/>
              <a:gd name="connsiteX2" fmla="*/ 5800750 w 5800750"/>
              <a:gd name="connsiteY2" fmla="*/ 0 h 6124575"/>
              <a:gd name="connsiteX3" fmla="*/ 5800750 w 5800750"/>
              <a:gd name="connsiteY3" fmla="*/ 6124575 h 6124575"/>
              <a:gd name="connsiteX4" fmla="*/ 317475 w 5800750"/>
              <a:gd name="connsiteY4" fmla="*/ 6124575 h 6124575"/>
              <a:gd name="connsiteX5" fmla="*/ 0 w 5800750"/>
              <a:gd name="connsiteY5" fmla="*/ 5807100 h 6124575"/>
              <a:gd name="connsiteX6" fmla="*/ 0 w 5800750"/>
              <a:gd name="connsiteY6" fmla="*/ 317475 h 612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750" h="6124575">
                <a:moveTo>
                  <a:pt x="0" y="317475"/>
                </a:moveTo>
                <a:cubicBezTo>
                  <a:pt x="0" y="142138"/>
                  <a:pt x="142138" y="0"/>
                  <a:pt x="317475" y="0"/>
                </a:cubicBezTo>
                <a:lnTo>
                  <a:pt x="5800750" y="0"/>
                </a:lnTo>
                <a:lnTo>
                  <a:pt x="5800750" y="6124575"/>
                </a:lnTo>
                <a:lnTo>
                  <a:pt x="317475" y="6124575"/>
                </a:lnTo>
                <a:cubicBezTo>
                  <a:pt x="142138" y="6124575"/>
                  <a:pt x="0" y="5982437"/>
                  <a:pt x="0" y="5807100"/>
                </a:cubicBezTo>
                <a:lnTo>
                  <a:pt x="0" y="317475"/>
                </a:lnTo>
                <a:close/>
              </a:path>
            </a:pathLst>
          </a:cu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5000"/>
              </a:lnSpc>
              <a:spcBef>
                <a:spcPts val="0"/>
              </a:spcBef>
              <a:spcAft>
                <a:spcPts val="0"/>
              </a:spcAft>
            </a:pPr>
            <a:endParaRPr lang="de-DE" sz="1700" dirty="0">
              <a:solidFill>
                <a:prstClr val="white"/>
              </a:solidFill>
              <a:cs typeface="Arial" pitchFamily="34" charset="0"/>
            </a:endParaRPr>
          </a:p>
        </p:txBody>
      </p:sp>
      <p:sp>
        <p:nvSpPr>
          <p:cNvPr id="10" name="Picture Placeholder"/>
          <p:cNvSpPr>
            <a:spLocks noGrp="1"/>
          </p:cNvSpPr>
          <p:nvPr>
            <p:ph type="pic" sz="quarter" idx="10"/>
          </p:nvPr>
        </p:nvSpPr>
        <p:spPr>
          <a:xfrm>
            <a:off x="358774" y="368660"/>
            <a:ext cx="6122033" cy="6124443"/>
          </a:xfrm>
          <a:custGeom>
            <a:avLst/>
            <a:gdLst>
              <a:gd name="connsiteX0" fmla="*/ 0 w 6121436"/>
              <a:gd name="connsiteY0" fmla="*/ 321967 h 6121040"/>
              <a:gd name="connsiteX1" fmla="*/ 321967 w 6121436"/>
              <a:gd name="connsiteY1" fmla="*/ 0 h 6121040"/>
              <a:gd name="connsiteX2" fmla="*/ 5799469 w 6121436"/>
              <a:gd name="connsiteY2" fmla="*/ 0 h 6121040"/>
              <a:gd name="connsiteX3" fmla="*/ 6121436 w 6121436"/>
              <a:gd name="connsiteY3" fmla="*/ 321967 h 6121040"/>
              <a:gd name="connsiteX4" fmla="*/ 6121436 w 6121436"/>
              <a:gd name="connsiteY4" fmla="*/ 5799073 h 6121040"/>
              <a:gd name="connsiteX5" fmla="*/ 5799469 w 6121436"/>
              <a:gd name="connsiteY5" fmla="*/ 6121040 h 6121040"/>
              <a:gd name="connsiteX6" fmla="*/ 321967 w 6121436"/>
              <a:gd name="connsiteY6" fmla="*/ 6121040 h 6121040"/>
              <a:gd name="connsiteX7" fmla="*/ 0 w 6121436"/>
              <a:gd name="connsiteY7" fmla="*/ 5799073 h 6121040"/>
              <a:gd name="connsiteX8" fmla="*/ 0 w 6121436"/>
              <a:gd name="connsiteY8" fmla="*/ 321967 h 6121040"/>
              <a:gd name="connsiteX0" fmla="*/ 0 w 6121436"/>
              <a:gd name="connsiteY0" fmla="*/ 321967 h 6121040"/>
              <a:gd name="connsiteX1" fmla="*/ 321967 w 6121436"/>
              <a:gd name="connsiteY1" fmla="*/ 0 h 6121040"/>
              <a:gd name="connsiteX2" fmla="*/ 5799469 w 6121436"/>
              <a:gd name="connsiteY2" fmla="*/ 0 h 6121040"/>
              <a:gd name="connsiteX3" fmla="*/ 6117102 w 6121436"/>
              <a:gd name="connsiteY3" fmla="*/ 300299 h 6121040"/>
              <a:gd name="connsiteX4" fmla="*/ 6121436 w 6121436"/>
              <a:gd name="connsiteY4" fmla="*/ 5799073 h 6121040"/>
              <a:gd name="connsiteX5" fmla="*/ 5799469 w 6121436"/>
              <a:gd name="connsiteY5" fmla="*/ 6121040 h 6121040"/>
              <a:gd name="connsiteX6" fmla="*/ 321967 w 6121436"/>
              <a:gd name="connsiteY6" fmla="*/ 6121040 h 6121040"/>
              <a:gd name="connsiteX7" fmla="*/ 0 w 6121436"/>
              <a:gd name="connsiteY7" fmla="*/ 5799073 h 6121040"/>
              <a:gd name="connsiteX8" fmla="*/ 0 w 6121436"/>
              <a:gd name="connsiteY8" fmla="*/ 321967 h 6121040"/>
              <a:gd name="connsiteX0" fmla="*/ 0 w 6331984"/>
              <a:gd name="connsiteY0" fmla="*/ 321967 h 6121040"/>
              <a:gd name="connsiteX1" fmla="*/ 321967 w 6331984"/>
              <a:gd name="connsiteY1" fmla="*/ 0 h 6121040"/>
              <a:gd name="connsiteX2" fmla="*/ 5799469 w 6331984"/>
              <a:gd name="connsiteY2" fmla="*/ 0 h 6121040"/>
              <a:gd name="connsiteX3" fmla="*/ 6121436 w 6331984"/>
              <a:gd name="connsiteY3" fmla="*/ 5799073 h 6121040"/>
              <a:gd name="connsiteX4" fmla="*/ 5799469 w 6331984"/>
              <a:gd name="connsiteY4" fmla="*/ 6121040 h 6121040"/>
              <a:gd name="connsiteX5" fmla="*/ 321967 w 6331984"/>
              <a:gd name="connsiteY5" fmla="*/ 6121040 h 6121040"/>
              <a:gd name="connsiteX6" fmla="*/ 0 w 6331984"/>
              <a:gd name="connsiteY6" fmla="*/ 5799073 h 6121040"/>
              <a:gd name="connsiteX7" fmla="*/ 0 w 6331984"/>
              <a:gd name="connsiteY7" fmla="*/ 321967 h 6121040"/>
              <a:gd name="connsiteX0" fmla="*/ 0 w 6503367"/>
              <a:gd name="connsiteY0" fmla="*/ 321967 h 6121040"/>
              <a:gd name="connsiteX1" fmla="*/ 321967 w 6503367"/>
              <a:gd name="connsiteY1" fmla="*/ 0 h 6121040"/>
              <a:gd name="connsiteX2" fmla="*/ 5799469 w 6503367"/>
              <a:gd name="connsiteY2" fmla="*/ 0 h 6121040"/>
              <a:gd name="connsiteX3" fmla="*/ 6121436 w 6503367"/>
              <a:gd name="connsiteY3" fmla="*/ 5799073 h 6121040"/>
              <a:gd name="connsiteX4" fmla="*/ 5799469 w 6503367"/>
              <a:gd name="connsiteY4" fmla="*/ 6121040 h 6121040"/>
              <a:gd name="connsiteX5" fmla="*/ 321967 w 6503367"/>
              <a:gd name="connsiteY5" fmla="*/ 6121040 h 6121040"/>
              <a:gd name="connsiteX6" fmla="*/ 0 w 6503367"/>
              <a:gd name="connsiteY6" fmla="*/ 5799073 h 6121040"/>
              <a:gd name="connsiteX7" fmla="*/ 0 w 6503367"/>
              <a:gd name="connsiteY7" fmla="*/ 321967 h 6121040"/>
              <a:gd name="connsiteX0" fmla="*/ 0 w 6121436"/>
              <a:gd name="connsiteY0" fmla="*/ 321967 h 6121040"/>
              <a:gd name="connsiteX1" fmla="*/ 321967 w 6121436"/>
              <a:gd name="connsiteY1" fmla="*/ 0 h 6121040"/>
              <a:gd name="connsiteX2" fmla="*/ 5799469 w 6121436"/>
              <a:gd name="connsiteY2" fmla="*/ 0 h 6121040"/>
              <a:gd name="connsiteX3" fmla="*/ 6121436 w 6121436"/>
              <a:gd name="connsiteY3" fmla="*/ 5799073 h 6121040"/>
              <a:gd name="connsiteX4" fmla="*/ 5799469 w 6121436"/>
              <a:gd name="connsiteY4" fmla="*/ 6121040 h 6121040"/>
              <a:gd name="connsiteX5" fmla="*/ 321967 w 6121436"/>
              <a:gd name="connsiteY5" fmla="*/ 6121040 h 6121040"/>
              <a:gd name="connsiteX6" fmla="*/ 0 w 6121436"/>
              <a:gd name="connsiteY6" fmla="*/ 5799073 h 6121040"/>
              <a:gd name="connsiteX7" fmla="*/ 0 w 6121436"/>
              <a:gd name="connsiteY7" fmla="*/ 321967 h 6121040"/>
              <a:gd name="connsiteX0" fmla="*/ 0 w 6204002"/>
              <a:gd name="connsiteY0" fmla="*/ 321967 h 6121040"/>
              <a:gd name="connsiteX1" fmla="*/ 321967 w 6204002"/>
              <a:gd name="connsiteY1" fmla="*/ 0 h 6121040"/>
              <a:gd name="connsiteX2" fmla="*/ 6136058 w 6204002"/>
              <a:gd name="connsiteY2" fmla="*/ 0 h 6121040"/>
              <a:gd name="connsiteX3" fmla="*/ 6121436 w 6204002"/>
              <a:gd name="connsiteY3" fmla="*/ 5799073 h 6121040"/>
              <a:gd name="connsiteX4" fmla="*/ 5799469 w 6204002"/>
              <a:gd name="connsiteY4" fmla="*/ 6121040 h 6121040"/>
              <a:gd name="connsiteX5" fmla="*/ 321967 w 6204002"/>
              <a:gd name="connsiteY5" fmla="*/ 6121040 h 6121040"/>
              <a:gd name="connsiteX6" fmla="*/ 0 w 6204002"/>
              <a:gd name="connsiteY6" fmla="*/ 5799073 h 6121040"/>
              <a:gd name="connsiteX7" fmla="*/ 0 w 6204002"/>
              <a:gd name="connsiteY7" fmla="*/ 321967 h 6121040"/>
              <a:gd name="connsiteX0" fmla="*/ 0 w 6204002"/>
              <a:gd name="connsiteY0" fmla="*/ 321967 h 6354174"/>
              <a:gd name="connsiteX1" fmla="*/ 321967 w 6204002"/>
              <a:gd name="connsiteY1" fmla="*/ 0 h 6354174"/>
              <a:gd name="connsiteX2" fmla="*/ 6136058 w 6204002"/>
              <a:gd name="connsiteY2" fmla="*/ 0 h 6354174"/>
              <a:gd name="connsiteX3" fmla="*/ 6121436 w 6204002"/>
              <a:gd name="connsiteY3" fmla="*/ 5799073 h 6354174"/>
              <a:gd name="connsiteX4" fmla="*/ 321967 w 6204002"/>
              <a:gd name="connsiteY4" fmla="*/ 6121040 h 6354174"/>
              <a:gd name="connsiteX5" fmla="*/ 0 w 6204002"/>
              <a:gd name="connsiteY5" fmla="*/ 5799073 h 6354174"/>
              <a:gd name="connsiteX6" fmla="*/ 0 w 6204002"/>
              <a:gd name="connsiteY6" fmla="*/ 321967 h 6354174"/>
              <a:gd name="connsiteX0" fmla="*/ 0 w 6205513"/>
              <a:gd name="connsiteY0" fmla="*/ 321967 h 6354174"/>
              <a:gd name="connsiteX1" fmla="*/ 321967 w 6205513"/>
              <a:gd name="connsiteY1" fmla="*/ 0 h 6354174"/>
              <a:gd name="connsiteX2" fmla="*/ 6136058 w 6205513"/>
              <a:gd name="connsiteY2" fmla="*/ 0 h 6354174"/>
              <a:gd name="connsiteX3" fmla="*/ 6121436 w 6205513"/>
              <a:gd name="connsiteY3" fmla="*/ 5799073 h 6354174"/>
              <a:gd name="connsiteX4" fmla="*/ 321967 w 6205513"/>
              <a:gd name="connsiteY4" fmla="*/ 6121040 h 6354174"/>
              <a:gd name="connsiteX5" fmla="*/ 0 w 6205513"/>
              <a:gd name="connsiteY5" fmla="*/ 5799073 h 6354174"/>
              <a:gd name="connsiteX6" fmla="*/ 0 w 6205513"/>
              <a:gd name="connsiteY6" fmla="*/ 321967 h 6354174"/>
              <a:gd name="connsiteX0" fmla="*/ 0 w 6854629"/>
              <a:gd name="connsiteY0" fmla="*/ 321967 h 6354174"/>
              <a:gd name="connsiteX1" fmla="*/ 321967 w 6854629"/>
              <a:gd name="connsiteY1" fmla="*/ 0 h 6354174"/>
              <a:gd name="connsiteX2" fmla="*/ 6136058 w 6854629"/>
              <a:gd name="connsiteY2" fmla="*/ 0 h 6354174"/>
              <a:gd name="connsiteX3" fmla="*/ 6121436 w 6854629"/>
              <a:gd name="connsiteY3" fmla="*/ 5799073 h 6354174"/>
              <a:gd name="connsiteX4" fmla="*/ 321967 w 6854629"/>
              <a:gd name="connsiteY4" fmla="*/ 6121040 h 6354174"/>
              <a:gd name="connsiteX5" fmla="*/ 0 w 6854629"/>
              <a:gd name="connsiteY5" fmla="*/ 5799073 h 6354174"/>
              <a:gd name="connsiteX6" fmla="*/ 0 w 6854629"/>
              <a:gd name="connsiteY6" fmla="*/ 321967 h 6354174"/>
              <a:gd name="connsiteX0" fmla="*/ 0 w 6563494"/>
              <a:gd name="connsiteY0" fmla="*/ 321967 h 6354174"/>
              <a:gd name="connsiteX1" fmla="*/ 321967 w 6563494"/>
              <a:gd name="connsiteY1" fmla="*/ 0 h 6354174"/>
              <a:gd name="connsiteX2" fmla="*/ 6136058 w 6563494"/>
              <a:gd name="connsiteY2" fmla="*/ 0 h 6354174"/>
              <a:gd name="connsiteX3" fmla="*/ 6121436 w 6563494"/>
              <a:gd name="connsiteY3" fmla="*/ 5799073 h 6354174"/>
              <a:gd name="connsiteX4" fmla="*/ 321967 w 6563494"/>
              <a:gd name="connsiteY4" fmla="*/ 6121040 h 6354174"/>
              <a:gd name="connsiteX5" fmla="*/ 0 w 6563494"/>
              <a:gd name="connsiteY5" fmla="*/ 5799073 h 6354174"/>
              <a:gd name="connsiteX6" fmla="*/ 0 w 6563494"/>
              <a:gd name="connsiteY6" fmla="*/ 321967 h 6354174"/>
              <a:gd name="connsiteX0" fmla="*/ 0 w 6563494"/>
              <a:gd name="connsiteY0" fmla="*/ 321967 h 6121040"/>
              <a:gd name="connsiteX1" fmla="*/ 321967 w 6563494"/>
              <a:gd name="connsiteY1" fmla="*/ 0 h 6121040"/>
              <a:gd name="connsiteX2" fmla="*/ 6136058 w 6563494"/>
              <a:gd name="connsiteY2" fmla="*/ 0 h 6121040"/>
              <a:gd name="connsiteX3" fmla="*/ 6121436 w 6563494"/>
              <a:gd name="connsiteY3" fmla="*/ 5799073 h 6121040"/>
              <a:gd name="connsiteX4" fmla="*/ 321967 w 6563494"/>
              <a:gd name="connsiteY4" fmla="*/ 6121040 h 6121040"/>
              <a:gd name="connsiteX5" fmla="*/ 0 w 6563494"/>
              <a:gd name="connsiteY5" fmla="*/ 5799073 h 6121040"/>
              <a:gd name="connsiteX6" fmla="*/ 0 w 6563494"/>
              <a:gd name="connsiteY6" fmla="*/ 321967 h 6121040"/>
              <a:gd name="connsiteX0" fmla="*/ 0 w 6136058"/>
              <a:gd name="connsiteY0" fmla="*/ 321967 h 6121040"/>
              <a:gd name="connsiteX1" fmla="*/ 321967 w 6136058"/>
              <a:gd name="connsiteY1" fmla="*/ 0 h 6121040"/>
              <a:gd name="connsiteX2" fmla="*/ 6136058 w 6136058"/>
              <a:gd name="connsiteY2" fmla="*/ 0 h 6121040"/>
              <a:gd name="connsiteX3" fmla="*/ 6121436 w 6136058"/>
              <a:gd name="connsiteY3" fmla="*/ 5799073 h 6121040"/>
              <a:gd name="connsiteX4" fmla="*/ 321967 w 6136058"/>
              <a:gd name="connsiteY4" fmla="*/ 6121040 h 6121040"/>
              <a:gd name="connsiteX5" fmla="*/ 0 w 6136058"/>
              <a:gd name="connsiteY5" fmla="*/ 5799073 h 6121040"/>
              <a:gd name="connsiteX6" fmla="*/ 0 w 6136058"/>
              <a:gd name="connsiteY6" fmla="*/ 321967 h 6121040"/>
              <a:gd name="connsiteX0" fmla="*/ 0 w 6127643"/>
              <a:gd name="connsiteY0" fmla="*/ 321967 h 6121040"/>
              <a:gd name="connsiteX1" fmla="*/ 321967 w 6127643"/>
              <a:gd name="connsiteY1" fmla="*/ 0 h 6121040"/>
              <a:gd name="connsiteX2" fmla="*/ 6127643 w 6127643"/>
              <a:gd name="connsiteY2" fmla="*/ 0 h 6121040"/>
              <a:gd name="connsiteX3" fmla="*/ 6121436 w 6127643"/>
              <a:gd name="connsiteY3" fmla="*/ 5799073 h 6121040"/>
              <a:gd name="connsiteX4" fmla="*/ 321967 w 6127643"/>
              <a:gd name="connsiteY4" fmla="*/ 6121040 h 6121040"/>
              <a:gd name="connsiteX5" fmla="*/ 0 w 6127643"/>
              <a:gd name="connsiteY5" fmla="*/ 5799073 h 6121040"/>
              <a:gd name="connsiteX6" fmla="*/ 0 w 6127643"/>
              <a:gd name="connsiteY6" fmla="*/ 321967 h 6121040"/>
              <a:gd name="connsiteX0" fmla="*/ 0 w 6122033"/>
              <a:gd name="connsiteY0" fmla="*/ 321967 h 6121040"/>
              <a:gd name="connsiteX1" fmla="*/ 321967 w 6122033"/>
              <a:gd name="connsiteY1" fmla="*/ 0 h 6121040"/>
              <a:gd name="connsiteX2" fmla="*/ 6122033 w 6122033"/>
              <a:gd name="connsiteY2" fmla="*/ 0 h 6121040"/>
              <a:gd name="connsiteX3" fmla="*/ 6121436 w 6122033"/>
              <a:gd name="connsiteY3" fmla="*/ 5799073 h 6121040"/>
              <a:gd name="connsiteX4" fmla="*/ 321967 w 6122033"/>
              <a:gd name="connsiteY4" fmla="*/ 6121040 h 6121040"/>
              <a:gd name="connsiteX5" fmla="*/ 0 w 6122033"/>
              <a:gd name="connsiteY5" fmla="*/ 5799073 h 6121040"/>
              <a:gd name="connsiteX6" fmla="*/ 0 w 6122033"/>
              <a:gd name="connsiteY6" fmla="*/ 321967 h 6121040"/>
              <a:gd name="connsiteX0" fmla="*/ 0 w 6122033"/>
              <a:gd name="connsiteY0" fmla="*/ 321967 h 6121040"/>
              <a:gd name="connsiteX1" fmla="*/ 321967 w 6122033"/>
              <a:gd name="connsiteY1" fmla="*/ 0 h 6121040"/>
              <a:gd name="connsiteX2" fmla="*/ 6122033 w 6122033"/>
              <a:gd name="connsiteY2" fmla="*/ 0 h 6121040"/>
              <a:gd name="connsiteX3" fmla="*/ 6121436 w 6122033"/>
              <a:gd name="connsiteY3" fmla="*/ 6116028 h 6121040"/>
              <a:gd name="connsiteX4" fmla="*/ 321967 w 6122033"/>
              <a:gd name="connsiteY4" fmla="*/ 6121040 h 6121040"/>
              <a:gd name="connsiteX5" fmla="*/ 0 w 6122033"/>
              <a:gd name="connsiteY5" fmla="*/ 5799073 h 6121040"/>
              <a:gd name="connsiteX6" fmla="*/ 0 w 6122033"/>
              <a:gd name="connsiteY6" fmla="*/ 321967 h 6121040"/>
              <a:gd name="connsiteX0" fmla="*/ 0 w 6124241"/>
              <a:gd name="connsiteY0" fmla="*/ 321967 h 6121638"/>
              <a:gd name="connsiteX1" fmla="*/ 321967 w 6124241"/>
              <a:gd name="connsiteY1" fmla="*/ 0 h 6121638"/>
              <a:gd name="connsiteX2" fmla="*/ 6122033 w 6124241"/>
              <a:gd name="connsiteY2" fmla="*/ 0 h 6121638"/>
              <a:gd name="connsiteX3" fmla="*/ 6124241 w 6124241"/>
              <a:gd name="connsiteY3" fmla="*/ 6121638 h 6121638"/>
              <a:gd name="connsiteX4" fmla="*/ 321967 w 6124241"/>
              <a:gd name="connsiteY4" fmla="*/ 6121040 h 6121638"/>
              <a:gd name="connsiteX5" fmla="*/ 0 w 6124241"/>
              <a:gd name="connsiteY5" fmla="*/ 5799073 h 6121638"/>
              <a:gd name="connsiteX6" fmla="*/ 0 w 6124241"/>
              <a:gd name="connsiteY6" fmla="*/ 321967 h 6121638"/>
              <a:gd name="connsiteX0" fmla="*/ 0 w 6122033"/>
              <a:gd name="connsiteY0" fmla="*/ 321967 h 6121638"/>
              <a:gd name="connsiteX1" fmla="*/ 321967 w 6122033"/>
              <a:gd name="connsiteY1" fmla="*/ 0 h 6121638"/>
              <a:gd name="connsiteX2" fmla="*/ 6122033 w 6122033"/>
              <a:gd name="connsiteY2" fmla="*/ 0 h 6121638"/>
              <a:gd name="connsiteX3" fmla="*/ 6118632 w 6122033"/>
              <a:gd name="connsiteY3" fmla="*/ 6121638 h 6121638"/>
              <a:gd name="connsiteX4" fmla="*/ 321967 w 6122033"/>
              <a:gd name="connsiteY4" fmla="*/ 6121040 h 6121638"/>
              <a:gd name="connsiteX5" fmla="*/ 0 w 6122033"/>
              <a:gd name="connsiteY5" fmla="*/ 5799073 h 6121638"/>
              <a:gd name="connsiteX6" fmla="*/ 0 w 6122033"/>
              <a:gd name="connsiteY6" fmla="*/ 321967 h 6121638"/>
              <a:gd name="connsiteX0" fmla="*/ 0 w 6122033"/>
              <a:gd name="connsiteY0" fmla="*/ 321967 h 6124443"/>
              <a:gd name="connsiteX1" fmla="*/ 321967 w 6122033"/>
              <a:gd name="connsiteY1" fmla="*/ 0 h 6124443"/>
              <a:gd name="connsiteX2" fmla="*/ 6122033 w 6122033"/>
              <a:gd name="connsiteY2" fmla="*/ 0 h 6124443"/>
              <a:gd name="connsiteX3" fmla="*/ 6121437 w 6122033"/>
              <a:gd name="connsiteY3" fmla="*/ 6124443 h 6124443"/>
              <a:gd name="connsiteX4" fmla="*/ 321967 w 6122033"/>
              <a:gd name="connsiteY4" fmla="*/ 6121040 h 6124443"/>
              <a:gd name="connsiteX5" fmla="*/ 0 w 6122033"/>
              <a:gd name="connsiteY5" fmla="*/ 5799073 h 6124443"/>
              <a:gd name="connsiteX6" fmla="*/ 0 w 6122033"/>
              <a:gd name="connsiteY6" fmla="*/ 321967 h 612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2033" h="6124443">
                <a:moveTo>
                  <a:pt x="0" y="321967"/>
                </a:moveTo>
                <a:cubicBezTo>
                  <a:pt x="0" y="144150"/>
                  <a:pt x="144150" y="0"/>
                  <a:pt x="321967" y="0"/>
                </a:cubicBezTo>
                <a:lnTo>
                  <a:pt x="6122033" y="0"/>
                </a:lnTo>
                <a:cubicBezTo>
                  <a:pt x="6120899" y="2040546"/>
                  <a:pt x="6122571" y="4083897"/>
                  <a:pt x="6121437" y="6124443"/>
                </a:cubicBezTo>
                <a:lnTo>
                  <a:pt x="321967" y="6121040"/>
                </a:lnTo>
                <a:cubicBezTo>
                  <a:pt x="144150" y="6121040"/>
                  <a:pt x="0" y="5976890"/>
                  <a:pt x="0" y="5799073"/>
                </a:cubicBezTo>
                <a:lnTo>
                  <a:pt x="0" y="321967"/>
                </a:lnTo>
                <a:close/>
              </a:path>
            </a:pathLst>
          </a:custGeom>
          <a:ln>
            <a:noFill/>
          </a:ln>
        </p:spPr>
        <p:txBody>
          <a:bodyPr tIns="3240000"/>
          <a:lstStyle>
            <a:lvl1pPr marL="0" indent="0" algn="ctr">
              <a:buFontTx/>
              <a:buNone/>
              <a:defRPr/>
            </a:lvl1pPr>
          </a:lstStyle>
          <a:p>
            <a:endParaRPr lang="en-GB" noProof="0"/>
          </a:p>
        </p:txBody>
      </p:sp>
      <p:sp>
        <p:nvSpPr>
          <p:cNvPr id="2" name="Title Placeholder"/>
          <p:cNvSpPr>
            <a:spLocks noGrp="1"/>
          </p:cNvSpPr>
          <p:nvPr>
            <p:ph type="ctrTitle" hasCustomPrompt="1"/>
          </p:nvPr>
        </p:nvSpPr>
        <p:spPr>
          <a:xfrm>
            <a:off x="719572" y="836613"/>
            <a:ext cx="5544616" cy="965200"/>
          </a:xfrm>
        </p:spPr>
        <p:txBody>
          <a:bodyPr/>
          <a:lstStyle>
            <a:lvl1pPr>
              <a:lnSpc>
                <a:spcPts val="3800"/>
              </a:lnSpc>
              <a:defRPr sz="3500">
                <a:solidFill>
                  <a:srgbClr val="FFFFFF"/>
                </a:solidFill>
              </a:defRPr>
            </a:lvl1pPr>
          </a:lstStyle>
          <a:p>
            <a:r>
              <a:rPr lang="en-GB" noProof="0" dirty="0"/>
              <a:t>Click to add presentation title</a:t>
            </a:r>
          </a:p>
        </p:txBody>
      </p:sp>
      <p:sp>
        <p:nvSpPr>
          <p:cNvPr id="3" name="Subtitle Placeholder"/>
          <p:cNvSpPr>
            <a:spLocks noGrp="1"/>
          </p:cNvSpPr>
          <p:nvPr>
            <p:ph type="subTitle" idx="1"/>
          </p:nvPr>
        </p:nvSpPr>
        <p:spPr>
          <a:xfrm>
            <a:off x="719572" y="1803400"/>
            <a:ext cx="5544616" cy="1008112"/>
          </a:xfrm>
        </p:spPr>
        <p:txBody>
          <a:bodyPr/>
          <a:lstStyle>
            <a:lvl1pPr marL="0" indent="0" algn="l">
              <a:lnSpc>
                <a:spcPts val="3800"/>
              </a:lnSpc>
              <a:spcBef>
                <a:spcPts val="0"/>
              </a:spcBef>
              <a:buNone/>
              <a:defRPr sz="3000" b="1"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25" name="txtClassification"/>
          <p:cNvSpPr txBox="1"/>
          <p:nvPr userDrawn="1">
            <p:custDataLst>
              <p:tags r:id="rId3"/>
            </p:custDataLst>
          </p:nvPr>
        </p:nvSpPr>
        <p:spPr>
          <a:xfrm>
            <a:off x="6768244" y="4617132"/>
            <a:ext cx="1722944" cy="144016"/>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prstClr val="black"/>
                </a:solidFill>
                <a:latin typeface="Georgia"/>
                <a:cs typeface="+mn-cs"/>
              </a:rPr>
              <a:t>Confidential</a:t>
            </a:r>
            <a:endParaRPr lang="en-GB" sz="700" dirty="0">
              <a:solidFill>
                <a:prstClr val="black"/>
              </a:solidFill>
              <a:latin typeface="Georgia"/>
              <a:cs typeface="+mn-cs"/>
            </a:endParaRPr>
          </a:p>
        </p:txBody>
      </p:sp>
      <p:sp>
        <p:nvSpPr>
          <p:cNvPr id="26" name="txtFooter1"/>
          <p:cNvSpPr txBox="1"/>
          <p:nvPr userDrawn="1">
            <p:custDataLst>
              <p:tags r:id="rId4"/>
            </p:custDataLst>
          </p:nvPr>
        </p:nvSpPr>
        <p:spPr>
          <a:xfrm>
            <a:off x="6768244" y="4869160"/>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27" name="txtFooter2"/>
          <p:cNvSpPr txBox="1"/>
          <p:nvPr userDrawn="1">
            <p:custDataLst>
              <p:tags r:id="rId5"/>
            </p:custDataLst>
          </p:nvPr>
        </p:nvSpPr>
        <p:spPr>
          <a:xfrm>
            <a:off x="6768244" y="4983139"/>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28" name="txtDate"/>
          <p:cNvSpPr txBox="1"/>
          <p:nvPr userDrawn="1">
            <p:custDataLst>
              <p:tags r:id="rId6"/>
            </p:custDataLst>
          </p:nvPr>
        </p:nvSpPr>
        <p:spPr>
          <a:xfrm>
            <a:off x="6768244" y="4869160"/>
            <a:ext cx="1722944" cy="114300"/>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srgbClr val="000000"/>
                </a:solidFill>
                <a:latin typeface="Georgia"/>
                <a:cs typeface="+mn-cs"/>
              </a:rPr>
              <a:t>26.07.2012</a:t>
            </a:r>
            <a:endParaRPr lang="en-GB" sz="700" dirty="0">
              <a:solidFill>
                <a:srgbClr val="000000"/>
              </a:solidFill>
              <a:latin typeface="Georgia"/>
              <a:cs typeface="+mn-cs"/>
            </a:endParaRPr>
          </a:p>
        </p:txBody>
      </p:sp>
      <p:pic>
        <p:nvPicPr>
          <p:cNvPr id="29" name="Logo" descr="C:\Users\Luc Benninger\Desktop\Logo.png"/>
          <p:cNvPicPr>
            <a:picLocks noChangeAspect="1" noChangeArrowheads="1"/>
          </p:cNvPicPr>
          <p:nvPr userDrawn="1">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768244" y="251124"/>
            <a:ext cx="2016000" cy="48056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userDrawn="1"/>
        </p:nvSpPr>
        <p:spPr>
          <a:xfrm>
            <a:off x="6768244" y="6165304"/>
            <a:ext cx="2196244" cy="432048"/>
          </a:xfrm>
          <a:prstGeom prst="rect">
            <a:avLst/>
          </a:prstGeom>
          <a:noFill/>
        </p:spPr>
        <p:txBody>
          <a:bodyPr wrap="none" lIns="0" tIns="0" rIns="0" bIns="0" rtlCol="0">
            <a:noAutofit/>
          </a:bodyPr>
          <a:lstStyle/>
          <a:p>
            <a:pPr fontAlgn="auto">
              <a:lnSpc>
                <a:spcPct val="105000"/>
              </a:lnSpc>
              <a:spcBef>
                <a:spcPts val="0"/>
              </a:spcBef>
              <a:spcAft>
                <a:spcPts val="0"/>
              </a:spcAft>
            </a:pPr>
            <a:r>
              <a:rPr lang="en-GB" sz="1100" dirty="0">
                <a:solidFill>
                  <a:prstClr val="black"/>
                </a:solidFill>
                <a:latin typeface="Georgia" pitchFamily="18" charset="0"/>
                <a:cs typeface="Arial" pitchFamily="34" charset="0"/>
              </a:rPr>
              <a:t>Innovation Assured. </a:t>
            </a:r>
          </a:p>
          <a:p>
            <a:pPr fontAlgn="auto">
              <a:lnSpc>
                <a:spcPct val="105000"/>
              </a:lnSpc>
              <a:spcBef>
                <a:spcPts val="0"/>
              </a:spcBef>
              <a:spcAft>
                <a:spcPts val="0"/>
              </a:spcAft>
            </a:pPr>
            <a:r>
              <a:rPr lang="en-GB" sz="1100" dirty="0">
                <a:solidFill>
                  <a:prstClr val="black"/>
                </a:solidFill>
                <a:latin typeface="Georgia" pitchFamily="18" charset="0"/>
                <a:cs typeface="Arial" pitchFamily="34" charset="0"/>
              </a:rPr>
              <a:t>Value Delivered.</a:t>
            </a:r>
          </a:p>
        </p:txBody>
      </p:sp>
      <p:sp>
        <p:nvSpPr>
          <p:cNvPr id="31" name="TextBox 30"/>
          <p:cNvSpPr txBox="1"/>
          <p:nvPr userDrawn="1"/>
        </p:nvSpPr>
        <p:spPr>
          <a:xfrm>
            <a:off x="6768244" y="5913276"/>
            <a:ext cx="2052228" cy="162018"/>
          </a:xfrm>
          <a:prstGeom prst="rect">
            <a:avLst/>
          </a:prstGeom>
          <a:noFill/>
        </p:spPr>
        <p:txBody>
          <a:bodyPr wrap="none" lIns="0" tIns="0" rIns="0" bIns="0" rtlCol="0">
            <a:noAutofit/>
          </a:bodyPr>
          <a:lstStyle/>
          <a:p>
            <a:pPr fontAlgn="auto">
              <a:lnSpc>
                <a:spcPct val="105000"/>
              </a:lnSpc>
              <a:spcBef>
                <a:spcPts val="0"/>
              </a:spcBef>
              <a:spcAft>
                <a:spcPts val="0"/>
              </a:spcAft>
            </a:pPr>
            <a:r>
              <a:rPr lang="en-GB" sz="1200" dirty="0">
                <a:solidFill>
                  <a:prstClr val="black"/>
                </a:solidFill>
                <a:latin typeface="Arial" pitchFamily="34" charset="0"/>
                <a:cs typeface="Arial" pitchFamily="34" charset="0"/>
              </a:rPr>
              <a:t>CLARIANT OIL SERVICES</a:t>
            </a:r>
          </a:p>
        </p:txBody>
      </p:sp>
    </p:spTree>
    <p:extLst>
      <p:ext uri="{BB962C8B-B14F-4D97-AF65-F5344CB8AC3E}">
        <p14:creationId xmlns:p14="http://schemas.microsoft.com/office/powerpoint/2010/main" val="2054079979"/>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lvl1pPr>
              <a:defRPr lang="en-GB" sz="792" smtClean="0"/>
            </a:lvl1pPr>
          </a:lstStyle>
          <a:p>
            <a:r>
              <a:rPr lang="en-US" sz="620">
                <a:solidFill>
                  <a:prstClr val="black"/>
                </a:solidFill>
                <a:latin typeface="Arial"/>
              </a:rPr>
              <a:t>Confidential, Asset Plan Progress</a:t>
            </a:r>
            <a:endParaRPr lang="en-US" sz="700" dirty="0">
              <a:solidFill>
                <a:prstClr val="black"/>
              </a:solidFill>
            </a:endParaRPr>
          </a:p>
        </p:txBody>
      </p:sp>
      <p:sp>
        <p:nvSpPr>
          <p:cNvPr id="6" name="Slide Number Placeholder 5"/>
          <p:cNvSpPr>
            <a:spLocks noGrp="1"/>
          </p:cNvSpPr>
          <p:nvPr>
            <p:ph type="sldNum" sz="quarter" idx="12"/>
          </p:nvPr>
        </p:nvSpPr>
        <p:spPr/>
        <p:txBody>
          <a:bodyPr/>
          <a:lstStyle/>
          <a:p>
            <a:fld id="{4FAAEEFD-6615-48AF-9DD3-35E37D21AB5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2557174"/>
      </p:ext>
    </p:extLst>
  </p:cSld>
  <p:clrMapOvr>
    <a:masterClrMapping/>
  </p:clrMapOvr>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sp>
        <p:nvSpPr>
          <p:cNvPr id="13" name="Background"/>
          <p:cNvSpPr>
            <a:spLocks/>
          </p:cNvSpPr>
          <p:nvPr userDrawn="1">
            <p:custDataLst>
              <p:tags r:id="rId2"/>
            </p:custDataLst>
          </p:nvPr>
        </p:nvSpPr>
        <p:spPr>
          <a:xfrm>
            <a:off x="361950" y="374650"/>
            <a:ext cx="6108700" cy="6111875"/>
          </a:xfrm>
          <a:custGeom>
            <a:avLst/>
            <a:gdLst>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5800750 w 6118225"/>
              <a:gd name="connsiteY4" fmla="*/ 6124575 h 6124575"/>
              <a:gd name="connsiteX5" fmla="*/ 317475 w 6118225"/>
              <a:gd name="connsiteY5" fmla="*/ 6124575 h 6124575"/>
              <a:gd name="connsiteX6" fmla="*/ 0 w 6118225"/>
              <a:gd name="connsiteY6" fmla="*/ 5807100 h 6124575"/>
              <a:gd name="connsiteX7" fmla="*/ 0 w 6118225"/>
              <a:gd name="connsiteY7" fmla="*/ 317475 h 6124575"/>
              <a:gd name="connsiteX0" fmla="*/ 0 w 5800750"/>
              <a:gd name="connsiteY0" fmla="*/ 317475 h 6124575"/>
              <a:gd name="connsiteX1" fmla="*/ 317475 w 5800750"/>
              <a:gd name="connsiteY1" fmla="*/ 0 h 6124575"/>
              <a:gd name="connsiteX2" fmla="*/ 5800750 w 5800750"/>
              <a:gd name="connsiteY2" fmla="*/ 0 h 6124575"/>
              <a:gd name="connsiteX3" fmla="*/ 5800750 w 5800750"/>
              <a:gd name="connsiteY3" fmla="*/ 6124575 h 6124575"/>
              <a:gd name="connsiteX4" fmla="*/ 317475 w 5800750"/>
              <a:gd name="connsiteY4" fmla="*/ 6124575 h 6124575"/>
              <a:gd name="connsiteX5" fmla="*/ 0 w 5800750"/>
              <a:gd name="connsiteY5" fmla="*/ 5807100 h 6124575"/>
              <a:gd name="connsiteX6" fmla="*/ 0 w 5800750"/>
              <a:gd name="connsiteY6" fmla="*/ 317475 h 612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750" h="6124575">
                <a:moveTo>
                  <a:pt x="0" y="317475"/>
                </a:moveTo>
                <a:cubicBezTo>
                  <a:pt x="0" y="142138"/>
                  <a:pt x="142138" y="0"/>
                  <a:pt x="317475" y="0"/>
                </a:cubicBezTo>
                <a:lnTo>
                  <a:pt x="5800750" y="0"/>
                </a:lnTo>
                <a:lnTo>
                  <a:pt x="5800750" y="6124575"/>
                </a:lnTo>
                <a:lnTo>
                  <a:pt x="317475" y="6124575"/>
                </a:lnTo>
                <a:cubicBezTo>
                  <a:pt x="142138" y="6124575"/>
                  <a:pt x="0" y="5982437"/>
                  <a:pt x="0" y="5807100"/>
                </a:cubicBezTo>
                <a:lnTo>
                  <a:pt x="0" y="317475"/>
                </a:ln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5000"/>
              </a:lnSpc>
              <a:spcBef>
                <a:spcPts val="0"/>
              </a:spcBef>
              <a:spcAft>
                <a:spcPts val="0"/>
              </a:spcAft>
            </a:pPr>
            <a:endParaRPr lang="de-DE" sz="1700" dirty="0">
              <a:solidFill>
                <a:prstClr val="white"/>
              </a:solidFill>
              <a:cs typeface="Arial" pitchFamily="34" charset="0"/>
            </a:endParaRPr>
          </a:p>
        </p:txBody>
      </p:sp>
      <p:sp>
        <p:nvSpPr>
          <p:cNvPr id="4" name="Title Placeholder"/>
          <p:cNvSpPr>
            <a:spLocks noGrp="1"/>
          </p:cNvSpPr>
          <p:nvPr>
            <p:ph type="title" hasCustomPrompt="1"/>
          </p:nvPr>
        </p:nvSpPr>
        <p:spPr>
          <a:xfrm>
            <a:off x="719572" y="836613"/>
            <a:ext cx="5544616" cy="965200"/>
          </a:xfrm>
        </p:spPr>
        <p:txBody>
          <a:bodyPr/>
          <a:lstStyle>
            <a:lvl1pPr>
              <a:lnSpc>
                <a:spcPts val="3800"/>
              </a:lnSpc>
              <a:defRPr sz="3500">
                <a:solidFill>
                  <a:srgbClr val="FFFFFF"/>
                </a:solidFill>
              </a:defRPr>
            </a:lvl1pPr>
          </a:lstStyle>
          <a:p>
            <a:r>
              <a:rPr lang="en-GB" noProof="0" dirty="0"/>
              <a:t>Click to add section title</a:t>
            </a:r>
          </a:p>
        </p:txBody>
      </p:sp>
      <p:sp>
        <p:nvSpPr>
          <p:cNvPr id="20" name="Text Placeholder"/>
          <p:cNvSpPr>
            <a:spLocks noGrp="1"/>
          </p:cNvSpPr>
          <p:nvPr>
            <p:ph type="body" idx="1"/>
          </p:nvPr>
        </p:nvSpPr>
        <p:spPr>
          <a:xfrm>
            <a:off x="719572" y="1803400"/>
            <a:ext cx="5544616" cy="1008112"/>
          </a:xfrm>
        </p:spPr>
        <p:txBody>
          <a:bodyPr anchor="t" anchorCtr="0"/>
          <a:lstStyle>
            <a:lvl1pPr marL="0" indent="0">
              <a:lnSpc>
                <a:spcPts val="3800"/>
              </a:lnSpc>
              <a:spcBef>
                <a:spcPts val="0"/>
              </a:spcBef>
              <a:buNone/>
              <a:defRPr sz="3000" b="1" cap="all"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edit Master text styles</a:t>
            </a:r>
          </a:p>
        </p:txBody>
      </p:sp>
      <p:sp>
        <p:nvSpPr>
          <p:cNvPr id="28" name="txtClassification"/>
          <p:cNvSpPr txBox="1"/>
          <p:nvPr userDrawn="1">
            <p:custDataLst>
              <p:tags r:id="rId3"/>
            </p:custDataLst>
          </p:nvPr>
        </p:nvSpPr>
        <p:spPr>
          <a:xfrm>
            <a:off x="6768244" y="4617132"/>
            <a:ext cx="1722944" cy="144016"/>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prstClr val="black"/>
                </a:solidFill>
                <a:latin typeface="Georgia"/>
                <a:cs typeface="+mn-cs"/>
              </a:rPr>
              <a:t>Confidential</a:t>
            </a:r>
            <a:endParaRPr lang="en-GB" sz="700" dirty="0">
              <a:solidFill>
                <a:prstClr val="black"/>
              </a:solidFill>
              <a:latin typeface="Georgia"/>
              <a:cs typeface="+mn-cs"/>
            </a:endParaRPr>
          </a:p>
        </p:txBody>
      </p:sp>
      <p:sp>
        <p:nvSpPr>
          <p:cNvPr id="29" name="txtFooter1"/>
          <p:cNvSpPr txBox="1"/>
          <p:nvPr userDrawn="1">
            <p:custDataLst>
              <p:tags r:id="rId4"/>
            </p:custDataLst>
          </p:nvPr>
        </p:nvSpPr>
        <p:spPr>
          <a:xfrm>
            <a:off x="6768244" y="4869160"/>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30" name="txtFooter2"/>
          <p:cNvSpPr txBox="1"/>
          <p:nvPr userDrawn="1">
            <p:custDataLst>
              <p:tags r:id="rId5"/>
            </p:custDataLst>
          </p:nvPr>
        </p:nvSpPr>
        <p:spPr>
          <a:xfrm>
            <a:off x="6768244" y="4983139"/>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31" name="txtDate"/>
          <p:cNvSpPr txBox="1"/>
          <p:nvPr userDrawn="1">
            <p:custDataLst>
              <p:tags r:id="rId6"/>
            </p:custDataLst>
          </p:nvPr>
        </p:nvSpPr>
        <p:spPr>
          <a:xfrm>
            <a:off x="6768244" y="4869160"/>
            <a:ext cx="1722944" cy="114300"/>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srgbClr val="000000"/>
                </a:solidFill>
                <a:latin typeface="Georgia"/>
                <a:cs typeface="+mn-cs"/>
              </a:rPr>
              <a:t>26.07.2012</a:t>
            </a:r>
            <a:endParaRPr lang="en-GB" sz="700" dirty="0">
              <a:solidFill>
                <a:srgbClr val="000000"/>
              </a:solidFill>
              <a:latin typeface="Georgia"/>
              <a:cs typeface="+mn-cs"/>
            </a:endParaRPr>
          </a:p>
        </p:txBody>
      </p:sp>
      <p:pic>
        <p:nvPicPr>
          <p:cNvPr id="32" name="Logo" descr="C:\Users\Luc Benninger\Desktop\Logo.png"/>
          <p:cNvPicPr>
            <a:picLocks noChangeAspect="1" noChangeArrowheads="1"/>
          </p:cNvPicPr>
          <p:nvPr userDrawn="1">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768244" y="251124"/>
            <a:ext cx="2016000" cy="48056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userDrawn="1"/>
        </p:nvSpPr>
        <p:spPr>
          <a:xfrm>
            <a:off x="6768244" y="6165304"/>
            <a:ext cx="2196244" cy="432048"/>
          </a:xfrm>
          <a:prstGeom prst="rect">
            <a:avLst/>
          </a:prstGeom>
          <a:noFill/>
        </p:spPr>
        <p:txBody>
          <a:bodyPr wrap="none" lIns="0" tIns="0" rIns="0" bIns="0" rtlCol="0">
            <a:noAutofit/>
          </a:bodyPr>
          <a:lstStyle/>
          <a:p>
            <a:pPr fontAlgn="auto">
              <a:lnSpc>
                <a:spcPct val="105000"/>
              </a:lnSpc>
              <a:spcBef>
                <a:spcPts val="0"/>
              </a:spcBef>
              <a:spcAft>
                <a:spcPts val="0"/>
              </a:spcAft>
            </a:pPr>
            <a:r>
              <a:rPr lang="en-GB" sz="1100" dirty="0">
                <a:solidFill>
                  <a:prstClr val="black"/>
                </a:solidFill>
                <a:latin typeface="Georgia" pitchFamily="18" charset="0"/>
                <a:cs typeface="Arial" pitchFamily="34" charset="0"/>
              </a:rPr>
              <a:t>Innovation Assured. </a:t>
            </a:r>
          </a:p>
          <a:p>
            <a:pPr fontAlgn="auto">
              <a:lnSpc>
                <a:spcPct val="105000"/>
              </a:lnSpc>
              <a:spcBef>
                <a:spcPts val="0"/>
              </a:spcBef>
              <a:spcAft>
                <a:spcPts val="0"/>
              </a:spcAft>
            </a:pPr>
            <a:r>
              <a:rPr lang="en-GB" sz="1100" dirty="0">
                <a:solidFill>
                  <a:prstClr val="black"/>
                </a:solidFill>
                <a:latin typeface="Georgia" pitchFamily="18" charset="0"/>
                <a:cs typeface="Arial" pitchFamily="34" charset="0"/>
              </a:rPr>
              <a:t>Value Delivered.</a:t>
            </a:r>
          </a:p>
        </p:txBody>
      </p:sp>
      <p:sp>
        <p:nvSpPr>
          <p:cNvPr id="34" name="TextBox 33"/>
          <p:cNvSpPr txBox="1"/>
          <p:nvPr userDrawn="1"/>
        </p:nvSpPr>
        <p:spPr>
          <a:xfrm>
            <a:off x="6768244" y="5913276"/>
            <a:ext cx="2052228" cy="162018"/>
          </a:xfrm>
          <a:prstGeom prst="rect">
            <a:avLst/>
          </a:prstGeom>
          <a:noFill/>
        </p:spPr>
        <p:txBody>
          <a:bodyPr wrap="none" lIns="0" tIns="0" rIns="0" bIns="0" rtlCol="0">
            <a:noAutofit/>
          </a:bodyPr>
          <a:lstStyle/>
          <a:p>
            <a:pPr fontAlgn="auto">
              <a:lnSpc>
                <a:spcPct val="105000"/>
              </a:lnSpc>
              <a:spcBef>
                <a:spcPts val="0"/>
              </a:spcBef>
              <a:spcAft>
                <a:spcPts val="0"/>
              </a:spcAft>
            </a:pPr>
            <a:r>
              <a:rPr lang="en-GB" sz="1200" dirty="0">
                <a:solidFill>
                  <a:prstClr val="black"/>
                </a:solidFill>
                <a:latin typeface="Arial" pitchFamily="34" charset="0"/>
                <a:cs typeface="Arial" pitchFamily="34" charset="0"/>
              </a:rPr>
              <a:t>CLARIANT OIL SERVICES</a:t>
            </a:r>
          </a:p>
        </p:txBody>
      </p:sp>
    </p:spTree>
    <p:extLst>
      <p:ext uri="{BB962C8B-B14F-4D97-AF65-F5344CB8AC3E}">
        <p14:creationId xmlns:p14="http://schemas.microsoft.com/office/powerpoint/2010/main" val="4097478054"/>
      </p:ext>
    </p:extLst>
  </p:cSld>
  <p:clrMapOvr>
    <a:masterClrMapping/>
  </p:clrMapOvr>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6" name="Footer Placeholder 5"/>
          <p:cNvSpPr>
            <a:spLocks noGrp="1"/>
          </p:cNvSpPr>
          <p:nvPr>
            <p:ph type="ftr" sz="quarter" idx="11"/>
          </p:nvPr>
        </p:nvSpPr>
        <p:spPr/>
        <p:txBody>
          <a:bodyPr/>
          <a:lstStyle>
            <a:lvl1pPr>
              <a:defRPr lang="en-US" sz="616" smtClean="0"/>
            </a:lvl1pPr>
          </a:lstStyle>
          <a:p>
            <a:r>
              <a:rPr>
                <a:solidFill>
                  <a:prstClr val="black"/>
                </a:solidFill>
                <a:latin typeface="Arial"/>
              </a:rPr>
              <a:t>Confidential, Asset Plan Progress</a:t>
            </a:r>
            <a:endParaRPr sz="700" dirty="0">
              <a:solidFill>
                <a:prstClr val="black"/>
              </a:solidFill>
            </a:endParaRPr>
          </a:p>
        </p:txBody>
      </p:sp>
      <p:sp>
        <p:nvSpPr>
          <p:cNvPr id="7" name="Slide Number Placeholder 6"/>
          <p:cNvSpPr>
            <a:spLocks noGrp="1"/>
          </p:cNvSpPr>
          <p:nvPr>
            <p:ph type="sldNum" sz="quarter" idx="12"/>
          </p:nvPr>
        </p:nvSpPr>
        <p:spPr/>
        <p:txBody>
          <a:bodyPr/>
          <a:lstStyle/>
          <a:p>
            <a:fld id="{DF7DFD4C-F281-4F30-9625-F2BF89E16773}" type="slidenum">
              <a:rPr lang="en-GB" smtClean="0">
                <a:solidFill>
                  <a:prstClr val="black"/>
                </a:solidFill>
              </a:rPr>
              <a:pPr/>
              <a:t>‹#›</a:t>
            </a:fld>
            <a:endParaRPr lang="en-GB">
              <a:solidFill>
                <a:prstClr val="black"/>
              </a:solidFill>
            </a:endParaRPr>
          </a:p>
        </p:txBody>
      </p:sp>
      <p:sp>
        <p:nvSpPr>
          <p:cNvPr id="9" name="Content Placeholder 8"/>
          <p:cNvSpPr>
            <a:spLocks noGrp="1"/>
          </p:cNvSpPr>
          <p:nvPr>
            <p:ph sz="quarter" idx="13"/>
          </p:nvPr>
        </p:nvSpPr>
        <p:spPr>
          <a:xfrm>
            <a:off x="358775" y="1952625"/>
            <a:ext cx="4105213" cy="45370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8"/>
          <p:cNvSpPr>
            <a:spLocks noGrp="1"/>
          </p:cNvSpPr>
          <p:nvPr>
            <p:ph sz="quarter" idx="14"/>
          </p:nvPr>
        </p:nvSpPr>
        <p:spPr>
          <a:xfrm>
            <a:off x="4680012" y="1952625"/>
            <a:ext cx="4105213" cy="45370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287218232"/>
      </p:ext>
    </p:extLst>
  </p:cSld>
  <p:clrMapOvr>
    <a:masterClrMapping/>
  </p:clrMapOvr>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Text"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Footer Placeholder 4"/>
          <p:cNvSpPr>
            <a:spLocks noGrp="1"/>
          </p:cNvSpPr>
          <p:nvPr>
            <p:ph type="ftr" sz="quarter" idx="11"/>
          </p:nvPr>
        </p:nvSpPr>
        <p:spPr/>
        <p:txBody>
          <a:bodyPr/>
          <a:lstStyle>
            <a:lvl1pPr>
              <a:defRPr lang="en-US" sz="616" smtClean="0"/>
            </a:lvl1pPr>
          </a:lstStyle>
          <a:p>
            <a:r>
              <a:rPr>
                <a:solidFill>
                  <a:prstClr val="black"/>
                </a:solidFill>
                <a:latin typeface="Arial"/>
              </a:rPr>
              <a:t>Confidential, Asset Plan Progress</a:t>
            </a:r>
            <a:endParaRPr sz="700" dirty="0">
              <a:solidFill>
                <a:prstClr val="black"/>
              </a:solidFill>
            </a:endParaRPr>
          </a:p>
        </p:txBody>
      </p:sp>
      <p:sp>
        <p:nvSpPr>
          <p:cNvPr id="6" name="Slide Number Placeholder 5"/>
          <p:cNvSpPr>
            <a:spLocks noGrp="1"/>
          </p:cNvSpPr>
          <p:nvPr>
            <p:ph type="sldNum" sz="quarter" idx="12"/>
          </p:nvPr>
        </p:nvSpPr>
        <p:spPr/>
        <p:txBody>
          <a:bodyPr/>
          <a:lstStyle/>
          <a:p>
            <a:fld id="{5FC16CD4-440F-4D67-92F8-D569FAC5470A}"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59531" y="1952625"/>
            <a:ext cx="8424936" cy="4537074"/>
          </a:xfrm>
        </p:spPr>
        <p:txBody>
          <a:bodyPr/>
          <a:lstStyle>
            <a:lvl1pPr marL="0" indent="0">
              <a:buFontTx/>
              <a:buNone/>
              <a:defRPr/>
            </a:lvl1pPr>
            <a:lvl2pPr marL="266700" indent="0">
              <a:buFontTx/>
              <a:buNone/>
              <a:defRPr/>
            </a:lvl2pPr>
            <a:lvl3pPr marL="447675" indent="0">
              <a:buFontTx/>
              <a:buNone/>
              <a:defRPr/>
            </a:lvl3pPr>
            <a:lvl4pPr marL="628650" indent="0">
              <a:buFontTx/>
              <a:buNone/>
              <a:defRPr/>
            </a:lvl4pPr>
            <a:lvl5pPr marL="809625" indent="0">
              <a:buFontTx/>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008695644"/>
      </p:ext>
    </p:extLst>
  </p:cSld>
  <p:clrMapOvr>
    <a:masterClrMapping/>
  </p:clrMapOvr>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wo Text" preserve="1" userDrawn="1">
  <p:cSld name="Tw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6" name="Footer Placeholder 5"/>
          <p:cNvSpPr>
            <a:spLocks noGrp="1"/>
          </p:cNvSpPr>
          <p:nvPr>
            <p:ph type="ftr" sz="quarter" idx="11"/>
          </p:nvPr>
        </p:nvSpPr>
        <p:spPr/>
        <p:txBody>
          <a:bodyPr/>
          <a:lstStyle>
            <a:lvl1pPr>
              <a:defRPr lang="en-US" sz="616" smtClean="0"/>
            </a:lvl1pPr>
          </a:lstStyle>
          <a:p>
            <a:r>
              <a:rPr>
                <a:solidFill>
                  <a:prstClr val="black"/>
                </a:solidFill>
                <a:latin typeface="Arial"/>
              </a:rPr>
              <a:t>Confidential, Asset Plan Progress</a:t>
            </a:r>
            <a:endParaRPr sz="700" dirty="0">
              <a:solidFill>
                <a:prstClr val="black"/>
              </a:solidFill>
            </a:endParaRPr>
          </a:p>
        </p:txBody>
      </p:sp>
      <p:sp>
        <p:nvSpPr>
          <p:cNvPr id="7" name="Slide Number Placeholder 6"/>
          <p:cNvSpPr>
            <a:spLocks noGrp="1"/>
          </p:cNvSpPr>
          <p:nvPr>
            <p:ph type="sldNum" sz="quarter" idx="12"/>
          </p:nvPr>
        </p:nvSpPr>
        <p:spPr/>
        <p:txBody>
          <a:bodyPr/>
          <a:lstStyle/>
          <a:p>
            <a:fld id="{6CF12F02-BAA3-4148-9257-56C2C3046AB8}" type="slidenum">
              <a:rPr lang="en-GB" smtClean="0">
                <a:solidFill>
                  <a:prstClr val="black"/>
                </a:solidFill>
              </a:rPr>
              <a:pPr/>
              <a:t>‹#›</a:t>
            </a:fld>
            <a:endParaRPr lang="en-GB">
              <a:solidFill>
                <a:prstClr val="black"/>
              </a:solidFill>
            </a:endParaRPr>
          </a:p>
        </p:txBody>
      </p:sp>
      <p:sp>
        <p:nvSpPr>
          <p:cNvPr id="4" name="Text Placeholder 3"/>
          <p:cNvSpPr>
            <a:spLocks noGrp="1"/>
          </p:cNvSpPr>
          <p:nvPr>
            <p:ph type="body" sz="quarter" idx="15"/>
          </p:nvPr>
        </p:nvSpPr>
        <p:spPr>
          <a:xfrm>
            <a:off x="358775" y="1952625"/>
            <a:ext cx="4105213" cy="4537074"/>
          </a:xfrm>
        </p:spPr>
        <p:txBody>
          <a:bodyPr/>
          <a:lstStyle>
            <a:lvl1pPr marL="0" indent="0">
              <a:buFontTx/>
              <a:buNone/>
              <a:defRPr/>
            </a:lvl1pPr>
            <a:lvl2pPr marL="266700" indent="0">
              <a:buFontTx/>
              <a:buNone/>
              <a:defRPr/>
            </a:lvl2pPr>
            <a:lvl3pPr marL="447675" indent="0">
              <a:buFontTx/>
              <a:buNone/>
              <a:defRPr/>
            </a:lvl3pPr>
            <a:lvl4pPr marL="628650" indent="0">
              <a:buFontTx/>
              <a:buNone/>
              <a:defRPr/>
            </a:lvl4pPr>
            <a:lvl5pPr marL="809625" indent="0">
              <a:buFontTx/>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3"/>
          <p:cNvSpPr>
            <a:spLocks noGrp="1"/>
          </p:cNvSpPr>
          <p:nvPr>
            <p:ph type="body" sz="quarter" idx="16"/>
          </p:nvPr>
        </p:nvSpPr>
        <p:spPr>
          <a:xfrm>
            <a:off x="4680012" y="1952625"/>
            <a:ext cx="4105213" cy="4537075"/>
          </a:xfrm>
        </p:spPr>
        <p:txBody>
          <a:bodyPr/>
          <a:lstStyle>
            <a:lvl1pPr marL="0" indent="0">
              <a:buFontTx/>
              <a:buNone/>
              <a:defRPr/>
            </a:lvl1pPr>
            <a:lvl2pPr marL="266700" indent="0">
              <a:buFontTx/>
              <a:buNone/>
              <a:defRPr/>
            </a:lvl2pPr>
            <a:lvl3pPr marL="447675" indent="0">
              <a:buFontTx/>
              <a:buNone/>
              <a:defRPr/>
            </a:lvl3pPr>
            <a:lvl4pPr marL="628650" indent="0">
              <a:buFontTx/>
              <a:buNone/>
              <a:defRPr/>
            </a:lvl4pPr>
            <a:lvl5pPr marL="809625" indent="0">
              <a:buFontTx/>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362574497"/>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Footer Placeholder 3"/>
          <p:cNvSpPr>
            <a:spLocks noGrp="1"/>
          </p:cNvSpPr>
          <p:nvPr>
            <p:ph type="ftr" sz="quarter" idx="11"/>
          </p:nvPr>
        </p:nvSpPr>
        <p:spPr/>
        <p:txBody>
          <a:bodyPr/>
          <a:lstStyle>
            <a:lvl1pPr>
              <a:defRPr lang="en-US" sz="616" smtClean="0"/>
            </a:lvl1pPr>
          </a:lstStyle>
          <a:p>
            <a:r>
              <a:rPr>
                <a:solidFill>
                  <a:prstClr val="black"/>
                </a:solidFill>
                <a:latin typeface="Arial"/>
              </a:rPr>
              <a:t>Confidential, Asset Plan Progress</a:t>
            </a:r>
            <a:endParaRPr sz="700" dirty="0">
              <a:solidFill>
                <a:prstClr val="black"/>
              </a:solidFill>
            </a:endParaRPr>
          </a:p>
        </p:txBody>
      </p:sp>
      <p:sp>
        <p:nvSpPr>
          <p:cNvPr id="5" name="Slide Number Placeholder 4"/>
          <p:cNvSpPr>
            <a:spLocks noGrp="1"/>
          </p:cNvSpPr>
          <p:nvPr>
            <p:ph type="sldNum" sz="quarter" idx="12"/>
          </p:nvPr>
        </p:nvSpPr>
        <p:spPr/>
        <p:txBody>
          <a:bodyPr/>
          <a:lstStyle/>
          <a:p>
            <a:fld id="{78320486-43DC-488B-AC02-DCC112918AE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9256452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transition spd="med">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wo Images" preserve="1" userDrawn="1">
  <p:cSld name="Title and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Footer Placeholder 3"/>
          <p:cNvSpPr>
            <a:spLocks noGrp="1"/>
          </p:cNvSpPr>
          <p:nvPr>
            <p:ph type="ftr" sz="quarter" idx="11"/>
          </p:nvPr>
        </p:nvSpPr>
        <p:spPr/>
        <p:txBody>
          <a:bodyPr/>
          <a:lstStyle>
            <a:lvl1pPr>
              <a:defRPr lang="en-US" sz="616" smtClean="0"/>
            </a:lvl1pPr>
          </a:lstStyle>
          <a:p>
            <a:r>
              <a:rPr>
                <a:solidFill>
                  <a:prstClr val="black"/>
                </a:solidFill>
                <a:latin typeface="Arial"/>
              </a:rPr>
              <a:t>Confidential, Asset Plan Progress</a:t>
            </a:r>
            <a:endParaRPr sz="700" dirty="0">
              <a:solidFill>
                <a:prstClr val="black"/>
              </a:solidFill>
            </a:endParaRPr>
          </a:p>
        </p:txBody>
      </p:sp>
      <p:sp>
        <p:nvSpPr>
          <p:cNvPr id="5" name="Slide Number Placeholder 4"/>
          <p:cNvSpPr>
            <a:spLocks noGrp="1"/>
          </p:cNvSpPr>
          <p:nvPr>
            <p:ph type="sldNum" sz="quarter" idx="12"/>
          </p:nvPr>
        </p:nvSpPr>
        <p:spPr/>
        <p:txBody>
          <a:bodyPr/>
          <a:lstStyle/>
          <a:p>
            <a:fld id="{A6272F16-9670-46F8-8297-210B2B04B60D}" type="slidenum">
              <a:rPr lang="en-GB" smtClean="0">
                <a:solidFill>
                  <a:prstClr val="black"/>
                </a:solidFill>
              </a:rPr>
              <a:pPr/>
              <a:t>‹#›</a:t>
            </a:fld>
            <a:endParaRPr lang="en-GB">
              <a:solidFill>
                <a:prstClr val="black"/>
              </a:solidFill>
            </a:endParaRPr>
          </a:p>
        </p:txBody>
      </p:sp>
      <p:sp>
        <p:nvSpPr>
          <p:cNvPr id="6" name="Picture Placeholder 5"/>
          <p:cNvSpPr>
            <a:spLocks noGrp="1"/>
          </p:cNvSpPr>
          <p:nvPr>
            <p:ph type="pic" sz="quarter" idx="13"/>
          </p:nvPr>
        </p:nvSpPr>
        <p:spPr>
          <a:xfrm>
            <a:off x="179512" y="1952626"/>
            <a:ext cx="4284476" cy="4716462"/>
          </a:xfrm>
        </p:spPr>
        <p:txBody>
          <a:bodyPr tIns="1728000"/>
          <a:lstStyle>
            <a:lvl1pPr marL="0" indent="0" algn="ctr">
              <a:buFontTx/>
              <a:buNone/>
              <a:defRPr/>
            </a:lvl1pPr>
          </a:lstStyle>
          <a:p>
            <a:endParaRPr lang="en-GB" noProof="0"/>
          </a:p>
        </p:txBody>
      </p:sp>
      <p:sp>
        <p:nvSpPr>
          <p:cNvPr id="7" name="Picture Placeholder 5"/>
          <p:cNvSpPr>
            <a:spLocks noGrp="1"/>
          </p:cNvSpPr>
          <p:nvPr>
            <p:ph type="pic" sz="quarter" idx="14"/>
          </p:nvPr>
        </p:nvSpPr>
        <p:spPr>
          <a:xfrm>
            <a:off x="4680012" y="1952626"/>
            <a:ext cx="4284476" cy="4716462"/>
          </a:xfrm>
        </p:spPr>
        <p:txBody>
          <a:bodyPr tIns="1728000"/>
          <a:lstStyle>
            <a:lvl1pPr marL="0" indent="0" algn="ctr">
              <a:buFontTx/>
              <a:buNone/>
              <a:defRPr/>
            </a:lvl1pPr>
          </a:lstStyle>
          <a:p>
            <a:endParaRPr lang="en-GB" noProof="0"/>
          </a:p>
        </p:txBody>
      </p:sp>
    </p:spTree>
    <p:extLst>
      <p:ext uri="{BB962C8B-B14F-4D97-AF65-F5344CB8AC3E}">
        <p14:creationId xmlns:p14="http://schemas.microsoft.com/office/powerpoint/2010/main" val="2290163357"/>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Image Slide" preserve="1" userDrawn="1">
  <p:cSld name="Imag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616" smtClean="0"/>
            </a:lvl1pPr>
          </a:lstStyle>
          <a:p>
            <a:r>
              <a:rPr>
                <a:solidFill>
                  <a:prstClr val="black"/>
                </a:solidFill>
                <a:latin typeface="Arial"/>
              </a:rPr>
              <a:t>Confidential, Asset Plan Progress</a:t>
            </a:r>
            <a:endParaRPr sz="700" dirty="0">
              <a:solidFill>
                <a:prstClr val="black"/>
              </a:solidFill>
            </a:endParaRPr>
          </a:p>
        </p:txBody>
      </p:sp>
      <p:sp>
        <p:nvSpPr>
          <p:cNvPr id="4" name="Slide Number Placeholder 3"/>
          <p:cNvSpPr>
            <a:spLocks noGrp="1"/>
          </p:cNvSpPr>
          <p:nvPr>
            <p:ph type="sldNum" sz="quarter" idx="12"/>
          </p:nvPr>
        </p:nvSpPr>
        <p:spPr/>
        <p:txBody>
          <a:bodyPr/>
          <a:lstStyle/>
          <a:p>
            <a:fld id="{09B8DB69-9483-4088-B1FF-028C22E2AF33}" type="slidenum">
              <a:rPr lang="en-GB" smtClean="0">
                <a:solidFill>
                  <a:prstClr val="black"/>
                </a:solidFill>
              </a:rPr>
              <a:pPr/>
              <a:t>‹#›</a:t>
            </a:fld>
            <a:endParaRPr lang="en-GB">
              <a:solidFill>
                <a:prstClr val="black"/>
              </a:solidFill>
            </a:endParaRPr>
          </a:p>
        </p:txBody>
      </p:sp>
      <p:sp>
        <p:nvSpPr>
          <p:cNvPr id="5" name="Picture Placeholder 5"/>
          <p:cNvSpPr>
            <a:spLocks noGrp="1"/>
          </p:cNvSpPr>
          <p:nvPr>
            <p:ph type="pic" sz="quarter" idx="13"/>
          </p:nvPr>
        </p:nvSpPr>
        <p:spPr>
          <a:xfrm>
            <a:off x="179512" y="836614"/>
            <a:ext cx="8784976" cy="5832474"/>
          </a:xfrm>
        </p:spPr>
        <p:txBody>
          <a:bodyPr tIns="2448000"/>
          <a:lstStyle>
            <a:lvl1pPr marL="0" indent="0" algn="ctr">
              <a:buFontTx/>
              <a:buNone/>
              <a:defRPr/>
            </a:lvl1pPr>
          </a:lstStyle>
          <a:p>
            <a:endParaRPr lang="en-GB" noProof="0"/>
          </a:p>
        </p:txBody>
      </p:sp>
    </p:spTree>
    <p:extLst>
      <p:ext uri="{BB962C8B-B14F-4D97-AF65-F5344CB8AC3E}">
        <p14:creationId xmlns:p14="http://schemas.microsoft.com/office/powerpoint/2010/main" val="2274019438"/>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616" smtClean="0"/>
            </a:lvl1pPr>
          </a:lstStyle>
          <a:p>
            <a:r>
              <a:rPr>
                <a:solidFill>
                  <a:prstClr val="black"/>
                </a:solidFill>
                <a:latin typeface="Arial"/>
              </a:rPr>
              <a:t>Confidential, Asset Plan Progress</a:t>
            </a:r>
            <a:endParaRPr sz="700" dirty="0">
              <a:solidFill>
                <a:prstClr val="black"/>
              </a:solidFill>
            </a:endParaRPr>
          </a:p>
        </p:txBody>
      </p:sp>
      <p:sp>
        <p:nvSpPr>
          <p:cNvPr id="4" name="Slide Number Placeholder 3"/>
          <p:cNvSpPr>
            <a:spLocks noGrp="1"/>
          </p:cNvSpPr>
          <p:nvPr>
            <p:ph type="sldNum" sz="quarter" idx="12"/>
          </p:nvPr>
        </p:nvSpPr>
        <p:spPr/>
        <p:txBody>
          <a:bodyPr/>
          <a:lstStyle/>
          <a:p>
            <a:fld id="{353924E2-DF5F-43BD-B030-17FD9A3F380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65511790"/>
      </p:ext>
    </p:extLst>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able of Contents" type="titleOnly"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Footer Placeholder 3"/>
          <p:cNvSpPr>
            <a:spLocks noGrp="1"/>
          </p:cNvSpPr>
          <p:nvPr>
            <p:ph type="ftr" sz="quarter" idx="11"/>
          </p:nvPr>
        </p:nvSpPr>
        <p:spPr/>
        <p:txBody>
          <a:bodyPr/>
          <a:lstStyle>
            <a:lvl1pPr>
              <a:defRPr lang="en-GB" sz="792" smtClean="0"/>
            </a:lvl1pPr>
          </a:lstStyle>
          <a:p>
            <a:r>
              <a:rPr lang="en-US" sz="616">
                <a:solidFill>
                  <a:prstClr val="black"/>
                </a:solidFill>
                <a:latin typeface="Arial"/>
              </a:rPr>
              <a:t>Confidential, Asset Plan Progress</a:t>
            </a:r>
            <a:endParaRPr lang="en-US" sz="700" dirty="0">
              <a:solidFill>
                <a:prstClr val="black"/>
              </a:solidFill>
            </a:endParaRPr>
          </a:p>
        </p:txBody>
      </p:sp>
      <p:sp>
        <p:nvSpPr>
          <p:cNvPr id="5" name="Slide Number Placeholder 4"/>
          <p:cNvSpPr>
            <a:spLocks noGrp="1"/>
          </p:cNvSpPr>
          <p:nvPr>
            <p:ph type="sldNum" sz="quarter" idx="12"/>
          </p:nvPr>
        </p:nvSpPr>
        <p:spPr/>
        <p:txBody>
          <a:bodyPr/>
          <a:lstStyle/>
          <a:p>
            <a:fld id="{51C8BE68-5561-4928-A295-0A29253102B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46182990"/>
      </p:ext>
    </p:extLst>
  </p:cSld>
  <p:clrMapOvr>
    <a:masterClrMapping/>
  </p:clrMapOvr>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18" name="Background"/>
          <p:cNvSpPr>
            <a:spLocks/>
          </p:cNvSpPr>
          <p:nvPr userDrawn="1">
            <p:custDataLst>
              <p:tags r:id="rId2"/>
            </p:custDataLst>
          </p:nvPr>
        </p:nvSpPr>
        <p:spPr>
          <a:xfrm>
            <a:off x="361950" y="374650"/>
            <a:ext cx="6108700" cy="6111875"/>
          </a:xfrm>
          <a:custGeom>
            <a:avLst/>
            <a:gdLst>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5800750 w 6118225"/>
              <a:gd name="connsiteY4" fmla="*/ 6124575 h 6124575"/>
              <a:gd name="connsiteX5" fmla="*/ 317475 w 6118225"/>
              <a:gd name="connsiteY5" fmla="*/ 6124575 h 6124575"/>
              <a:gd name="connsiteX6" fmla="*/ 0 w 6118225"/>
              <a:gd name="connsiteY6" fmla="*/ 5807100 h 6124575"/>
              <a:gd name="connsiteX7" fmla="*/ 0 w 6118225"/>
              <a:gd name="connsiteY7" fmla="*/ 317475 h 6124575"/>
              <a:gd name="connsiteX0" fmla="*/ 0 w 5800750"/>
              <a:gd name="connsiteY0" fmla="*/ 317475 h 6124575"/>
              <a:gd name="connsiteX1" fmla="*/ 317475 w 5800750"/>
              <a:gd name="connsiteY1" fmla="*/ 0 h 6124575"/>
              <a:gd name="connsiteX2" fmla="*/ 5800750 w 5800750"/>
              <a:gd name="connsiteY2" fmla="*/ 0 h 6124575"/>
              <a:gd name="connsiteX3" fmla="*/ 5800750 w 5800750"/>
              <a:gd name="connsiteY3" fmla="*/ 6124575 h 6124575"/>
              <a:gd name="connsiteX4" fmla="*/ 317475 w 5800750"/>
              <a:gd name="connsiteY4" fmla="*/ 6124575 h 6124575"/>
              <a:gd name="connsiteX5" fmla="*/ 0 w 5800750"/>
              <a:gd name="connsiteY5" fmla="*/ 5807100 h 6124575"/>
              <a:gd name="connsiteX6" fmla="*/ 0 w 5800750"/>
              <a:gd name="connsiteY6" fmla="*/ 317475 h 612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750" h="6124575">
                <a:moveTo>
                  <a:pt x="0" y="317475"/>
                </a:moveTo>
                <a:cubicBezTo>
                  <a:pt x="0" y="142138"/>
                  <a:pt x="142138" y="0"/>
                  <a:pt x="317475" y="0"/>
                </a:cubicBezTo>
                <a:lnTo>
                  <a:pt x="5800750" y="0"/>
                </a:lnTo>
                <a:lnTo>
                  <a:pt x="5800750" y="6124575"/>
                </a:lnTo>
                <a:lnTo>
                  <a:pt x="317475" y="6124575"/>
                </a:lnTo>
                <a:cubicBezTo>
                  <a:pt x="142138" y="6124575"/>
                  <a:pt x="0" y="5982437"/>
                  <a:pt x="0" y="5807100"/>
                </a:cubicBezTo>
                <a:lnTo>
                  <a:pt x="0" y="317475"/>
                </a:lnTo>
                <a:close/>
              </a:path>
            </a:pathLst>
          </a:cu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5000"/>
              </a:lnSpc>
              <a:spcBef>
                <a:spcPts val="0"/>
              </a:spcBef>
              <a:spcAft>
                <a:spcPts val="0"/>
              </a:spcAft>
            </a:pPr>
            <a:endParaRPr lang="de-DE" sz="1700" dirty="0">
              <a:solidFill>
                <a:prstClr val="white"/>
              </a:solidFill>
              <a:cs typeface="Arial" pitchFamily="34" charset="0"/>
            </a:endParaRPr>
          </a:p>
        </p:txBody>
      </p:sp>
      <p:sp>
        <p:nvSpPr>
          <p:cNvPr id="10" name="Picture Placeholder"/>
          <p:cNvSpPr>
            <a:spLocks noGrp="1"/>
          </p:cNvSpPr>
          <p:nvPr>
            <p:ph type="pic" sz="quarter" idx="10"/>
          </p:nvPr>
        </p:nvSpPr>
        <p:spPr>
          <a:xfrm>
            <a:off x="358774" y="368660"/>
            <a:ext cx="6122033" cy="6124443"/>
          </a:xfrm>
          <a:custGeom>
            <a:avLst/>
            <a:gdLst>
              <a:gd name="connsiteX0" fmla="*/ 0 w 6121436"/>
              <a:gd name="connsiteY0" fmla="*/ 321967 h 6121040"/>
              <a:gd name="connsiteX1" fmla="*/ 321967 w 6121436"/>
              <a:gd name="connsiteY1" fmla="*/ 0 h 6121040"/>
              <a:gd name="connsiteX2" fmla="*/ 5799469 w 6121436"/>
              <a:gd name="connsiteY2" fmla="*/ 0 h 6121040"/>
              <a:gd name="connsiteX3" fmla="*/ 6121436 w 6121436"/>
              <a:gd name="connsiteY3" fmla="*/ 321967 h 6121040"/>
              <a:gd name="connsiteX4" fmla="*/ 6121436 w 6121436"/>
              <a:gd name="connsiteY4" fmla="*/ 5799073 h 6121040"/>
              <a:gd name="connsiteX5" fmla="*/ 5799469 w 6121436"/>
              <a:gd name="connsiteY5" fmla="*/ 6121040 h 6121040"/>
              <a:gd name="connsiteX6" fmla="*/ 321967 w 6121436"/>
              <a:gd name="connsiteY6" fmla="*/ 6121040 h 6121040"/>
              <a:gd name="connsiteX7" fmla="*/ 0 w 6121436"/>
              <a:gd name="connsiteY7" fmla="*/ 5799073 h 6121040"/>
              <a:gd name="connsiteX8" fmla="*/ 0 w 6121436"/>
              <a:gd name="connsiteY8" fmla="*/ 321967 h 6121040"/>
              <a:gd name="connsiteX0" fmla="*/ 0 w 6121436"/>
              <a:gd name="connsiteY0" fmla="*/ 321967 h 6121040"/>
              <a:gd name="connsiteX1" fmla="*/ 321967 w 6121436"/>
              <a:gd name="connsiteY1" fmla="*/ 0 h 6121040"/>
              <a:gd name="connsiteX2" fmla="*/ 5799469 w 6121436"/>
              <a:gd name="connsiteY2" fmla="*/ 0 h 6121040"/>
              <a:gd name="connsiteX3" fmla="*/ 6117102 w 6121436"/>
              <a:gd name="connsiteY3" fmla="*/ 300299 h 6121040"/>
              <a:gd name="connsiteX4" fmla="*/ 6121436 w 6121436"/>
              <a:gd name="connsiteY4" fmla="*/ 5799073 h 6121040"/>
              <a:gd name="connsiteX5" fmla="*/ 5799469 w 6121436"/>
              <a:gd name="connsiteY5" fmla="*/ 6121040 h 6121040"/>
              <a:gd name="connsiteX6" fmla="*/ 321967 w 6121436"/>
              <a:gd name="connsiteY6" fmla="*/ 6121040 h 6121040"/>
              <a:gd name="connsiteX7" fmla="*/ 0 w 6121436"/>
              <a:gd name="connsiteY7" fmla="*/ 5799073 h 6121040"/>
              <a:gd name="connsiteX8" fmla="*/ 0 w 6121436"/>
              <a:gd name="connsiteY8" fmla="*/ 321967 h 6121040"/>
              <a:gd name="connsiteX0" fmla="*/ 0 w 6331984"/>
              <a:gd name="connsiteY0" fmla="*/ 321967 h 6121040"/>
              <a:gd name="connsiteX1" fmla="*/ 321967 w 6331984"/>
              <a:gd name="connsiteY1" fmla="*/ 0 h 6121040"/>
              <a:gd name="connsiteX2" fmla="*/ 5799469 w 6331984"/>
              <a:gd name="connsiteY2" fmla="*/ 0 h 6121040"/>
              <a:gd name="connsiteX3" fmla="*/ 6121436 w 6331984"/>
              <a:gd name="connsiteY3" fmla="*/ 5799073 h 6121040"/>
              <a:gd name="connsiteX4" fmla="*/ 5799469 w 6331984"/>
              <a:gd name="connsiteY4" fmla="*/ 6121040 h 6121040"/>
              <a:gd name="connsiteX5" fmla="*/ 321967 w 6331984"/>
              <a:gd name="connsiteY5" fmla="*/ 6121040 h 6121040"/>
              <a:gd name="connsiteX6" fmla="*/ 0 w 6331984"/>
              <a:gd name="connsiteY6" fmla="*/ 5799073 h 6121040"/>
              <a:gd name="connsiteX7" fmla="*/ 0 w 6331984"/>
              <a:gd name="connsiteY7" fmla="*/ 321967 h 6121040"/>
              <a:gd name="connsiteX0" fmla="*/ 0 w 6503367"/>
              <a:gd name="connsiteY0" fmla="*/ 321967 h 6121040"/>
              <a:gd name="connsiteX1" fmla="*/ 321967 w 6503367"/>
              <a:gd name="connsiteY1" fmla="*/ 0 h 6121040"/>
              <a:gd name="connsiteX2" fmla="*/ 5799469 w 6503367"/>
              <a:gd name="connsiteY2" fmla="*/ 0 h 6121040"/>
              <a:gd name="connsiteX3" fmla="*/ 6121436 w 6503367"/>
              <a:gd name="connsiteY3" fmla="*/ 5799073 h 6121040"/>
              <a:gd name="connsiteX4" fmla="*/ 5799469 w 6503367"/>
              <a:gd name="connsiteY4" fmla="*/ 6121040 h 6121040"/>
              <a:gd name="connsiteX5" fmla="*/ 321967 w 6503367"/>
              <a:gd name="connsiteY5" fmla="*/ 6121040 h 6121040"/>
              <a:gd name="connsiteX6" fmla="*/ 0 w 6503367"/>
              <a:gd name="connsiteY6" fmla="*/ 5799073 h 6121040"/>
              <a:gd name="connsiteX7" fmla="*/ 0 w 6503367"/>
              <a:gd name="connsiteY7" fmla="*/ 321967 h 6121040"/>
              <a:gd name="connsiteX0" fmla="*/ 0 w 6121436"/>
              <a:gd name="connsiteY0" fmla="*/ 321967 h 6121040"/>
              <a:gd name="connsiteX1" fmla="*/ 321967 w 6121436"/>
              <a:gd name="connsiteY1" fmla="*/ 0 h 6121040"/>
              <a:gd name="connsiteX2" fmla="*/ 5799469 w 6121436"/>
              <a:gd name="connsiteY2" fmla="*/ 0 h 6121040"/>
              <a:gd name="connsiteX3" fmla="*/ 6121436 w 6121436"/>
              <a:gd name="connsiteY3" fmla="*/ 5799073 h 6121040"/>
              <a:gd name="connsiteX4" fmla="*/ 5799469 w 6121436"/>
              <a:gd name="connsiteY4" fmla="*/ 6121040 h 6121040"/>
              <a:gd name="connsiteX5" fmla="*/ 321967 w 6121436"/>
              <a:gd name="connsiteY5" fmla="*/ 6121040 h 6121040"/>
              <a:gd name="connsiteX6" fmla="*/ 0 w 6121436"/>
              <a:gd name="connsiteY6" fmla="*/ 5799073 h 6121040"/>
              <a:gd name="connsiteX7" fmla="*/ 0 w 6121436"/>
              <a:gd name="connsiteY7" fmla="*/ 321967 h 6121040"/>
              <a:gd name="connsiteX0" fmla="*/ 0 w 6204002"/>
              <a:gd name="connsiteY0" fmla="*/ 321967 h 6121040"/>
              <a:gd name="connsiteX1" fmla="*/ 321967 w 6204002"/>
              <a:gd name="connsiteY1" fmla="*/ 0 h 6121040"/>
              <a:gd name="connsiteX2" fmla="*/ 6136058 w 6204002"/>
              <a:gd name="connsiteY2" fmla="*/ 0 h 6121040"/>
              <a:gd name="connsiteX3" fmla="*/ 6121436 w 6204002"/>
              <a:gd name="connsiteY3" fmla="*/ 5799073 h 6121040"/>
              <a:gd name="connsiteX4" fmla="*/ 5799469 w 6204002"/>
              <a:gd name="connsiteY4" fmla="*/ 6121040 h 6121040"/>
              <a:gd name="connsiteX5" fmla="*/ 321967 w 6204002"/>
              <a:gd name="connsiteY5" fmla="*/ 6121040 h 6121040"/>
              <a:gd name="connsiteX6" fmla="*/ 0 w 6204002"/>
              <a:gd name="connsiteY6" fmla="*/ 5799073 h 6121040"/>
              <a:gd name="connsiteX7" fmla="*/ 0 w 6204002"/>
              <a:gd name="connsiteY7" fmla="*/ 321967 h 6121040"/>
              <a:gd name="connsiteX0" fmla="*/ 0 w 6204002"/>
              <a:gd name="connsiteY0" fmla="*/ 321967 h 6354174"/>
              <a:gd name="connsiteX1" fmla="*/ 321967 w 6204002"/>
              <a:gd name="connsiteY1" fmla="*/ 0 h 6354174"/>
              <a:gd name="connsiteX2" fmla="*/ 6136058 w 6204002"/>
              <a:gd name="connsiteY2" fmla="*/ 0 h 6354174"/>
              <a:gd name="connsiteX3" fmla="*/ 6121436 w 6204002"/>
              <a:gd name="connsiteY3" fmla="*/ 5799073 h 6354174"/>
              <a:gd name="connsiteX4" fmla="*/ 321967 w 6204002"/>
              <a:gd name="connsiteY4" fmla="*/ 6121040 h 6354174"/>
              <a:gd name="connsiteX5" fmla="*/ 0 w 6204002"/>
              <a:gd name="connsiteY5" fmla="*/ 5799073 h 6354174"/>
              <a:gd name="connsiteX6" fmla="*/ 0 w 6204002"/>
              <a:gd name="connsiteY6" fmla="*/ 321967 h 6354174"/>
              <a:gd name="connsiteX0" fmla="*/ 0 w 6205513"/>
              <a:gd name="connsiteY0" fmla="*/ 321967 h 6354174"/>
              <a:gd name="connsiteX1" fmla="*/ 321967 w 6205513"/>
              <a:gd name="connsiteY1" fmla="*/ 0 h 6354174"/>
              <a:gd name="connsiteX2" fmla="*/ 6136058 w 6205513"/>
              <a:gd name="connsiteY2" fmla="*/ 0 h 6354174"/>
              <a:gd name="connsiteX3" fmla="*/ 6121436 w 6205513"/>
              <a:gd name="connsiteY3" fmla="*/ 5799073 h 6354174"/>
              <a:gd name="connsiteX4" fmla="*/ 321967 w 6205513"/>
              <a:gd name="connsiteY4" fmla="*/ 6121040 h 6354174"/>
              <a:gd name="connsiteX5" fmla="*/ 0 w 6205513"/>
              <a:gd name="connsiteY5" fmla="*/ 5799073 h 6354174"/>
              <a:gd name="connsiteX6" fmla="*/ 0 w 6205513"/>
              <a:gd name="connsiteY6" fmla="*/ 321967 h 6354174"/>
              <a:gd name="connsiteX0" fmla="*/ 0 w 6854629"/>
              <a:gd name="connsiteY0" fmla="*/ 321967 h 6354174"/>
              <a:gd name="connsiteX1" fmla="*/ 321967 w 6854629"/>
              <a:gd name="connsiteY1" fmla="*/ 0 h 6354174"/>
              <a:gd name="connsiteX2" fmla="*/ 6136058 w 6854629"/>
              <a:gd name="connsiteY2" fmla="*/ 0 h 6354174"/>
              <a:gd name="connsiteX3" fmla="*/ 6121436 w 6854629"/>
              <a:gd name="connsiteY3" fmla="*/ 5799073 h 6354174"/>
              <a:gd name="connsiteX4" fmla="*/ 321967 w 6854629"/>
              <a:gd name="connsiteY4" fmla="*/ 6121040 h 6354174"/>
              <a:gd name="connsiteX5" fmla="*/ 0 w 6854629"/>
              <a:gd name="connsiteY5" fmla="*/ 5799073 h 6354174"/>
              <a:gd name="connsiteX6" fmla="*/ 0 w 6854629"/>
              <a:gd name="connsiteY6" fmla="*/ 321967 h 6354174"/>
              <a:gd name="connsiteX0" fmla="*/ 0 w 6563494"/>
              <a:gd name="connsiteY0" fmla="*/ 321967 h 6354174"/>
              <a:gd name="connsiteX1" fmla="*/ 321967 w 6563494"/>
              <a:gd name="connsiteY1" fmla="*/ 0 h 6354174"/>
              <a:gd name="connsiteX2" fmla="*/ 6136058 w 6563494"/>
              <a:gd name="connsiteY2" fmla="*/ 0 h 6354174"/>
              <a:gd name="connsiteX3" fmla="*/ 6121436 w 6563494"/>
              <a:gd name="connsiteY3" fmla="*/ 5799073 h 6354174"/>
              <a:gd name="connsiteX4" fmla="*/ 321967 w 6563494"/>
              <a:gd name="connsiteY4" fmla="*/ 6121040 h 6354174"/>
              <a:gd name="connsiteX5" fmla="*/ 0 w 6563494"/>
              <a:gd name="connsiteY5" fmla="*/ 5799073 h 6354174"/>
              <a:gd name="connsiteX6" fmla="*/ 0 w 6563494"/>
              <a:gd name="connsiteY6" fmla="*/ 321967 h 6354174"/>
              <a:gd name="connsiteX0" fmla="*/ 0 w 6563494"/>
              <a:gd name="connsiteY0" fmla="*/ 321967 h 6121040"/>
              <a:gd name="connsiteX1" fmla="*/ 321967 w 6563494"/>
              <a:gd name="connsiteY1" fmla="*/ 0 h 6121040"/>
              <a:gd name="connsiteX2" fmla="*/ 6136058 w 6563494"/>
              <a:gd name="connsiteY2" fmla="*/ 0 h 6121040"/>
              <a:gd name="connsiteX3" fmla="*/ 6121436 w 6563494"/>
              <a:gd name="connsiteY3" fmla="*/ 5799073 h 6121040"/>
              <a:gd name="connsiteX4" fmla="*/ 321967 w 6563494"/>
              <a:gd name="connsiteY4" fmla="*/ 6121040 h 6121040"/>
              <a:gd name="connsiteX5" fmla="*/ 0 w 6563494"/>
              <a:gd name="connsiteY5" fmla="*/ 5799073 h 6121040"/>
              <a:gd name="connsiteX6" fmla="*/ 0 w 6563494"/>
              <a:gd name="connsiteY6" fmla="*/ 321967 h 6121040"/>
              <a:gd name="connsiteX0" fmla="*/ 0 w 6136058"/>
              <a:gd name="connsiteY0" fmla="*/ 321967 h 6121040"/>
              <a:gd name="connsiteX1" fmla="*/ 321967 w 6136058"/>
              <a:gd name="connsiteY1" fmla="*/ 0 h 6121040"/>
              <a:gd name="connsiteX2" fmla="*/ 6136058 w 6136058"/>
              <a:gd name="connsiteY2" fmla="*/ 0 h 6121040"/>
              <a:gd name="connsiteX3" fmla="*/ 6121436 w 6136058"/>
              <a:gd name="connsiteY3" fmla="*/ 5799073 h 6121040"/>
              <a:gd name="connsiteX4" fmla="*/ 321967 w 6136058"/>
              <a:gd name="connsiteY4" fmla="*/ 6121040 h 6121040"/>
              <a:gd name="connsiteX5" fmla="*/ 0 w 6136058"/>
              <a:gd name="connsiteY5" fmla="*/ 5799073 h 6121040"/>
              <a:gd name="connsiteX6" fmla="*/ 0 w 6136058"/>
              <a:gd name="connsiteY6" fmla="*/ 321967 h 6121040"/>
              <a:gd name="connsiteX0" fmla="*/ 0 w 6127643"/>
              <a:gd name="connsiteY0" fmla="*/ 321967 h 6121040"/>
              <a:gd name="connsiteX1" fmla="*/ 321967 w 6127643"/>
              <a:gd name="connsiteY1" fmla="*/ 0 h 6121040"/>
              <a:gd name="connsiteX2" fmla="*/ 6127643 w 6127643"/>
              <a:gd name="connsiteY2" fmla="*/ 0 h 6121040"/>
              <a:gd name="connsiteX3" fmla="*/ 6121436 w 6127643"/>
              <a:gd name="connsiteY3" fmla="*/ 5799073 h 6121040"/>
              <a:gd name="connsiteX4" fmla="*/ 321967 w 6127643"/>
              <a:gd name="connsiteY4" fmla="*/ 6121040 h 6121040"/>
              <a:gd name="connsiteX5" fmla="*/ 0 w 6127643"/>
              <a:gd name="connsiteY5" fmla="*/ 5799073 h 6121040"/>
              <a:gd name="connsiteX6" fmla="*/ 0 w 6127643"/>
              <a:gd name="connsiteY6" fmla="*/ 321967 h 6121040"/>
              <a:gd name="connsiteX0" fmla="*/ 0 w 6122033"/>
              <a:gd name="connsiteY0" fmla="*/ 321967 h 6121040"/>
              <a:gd name="connsiteX1" fmla="*/ 321967 w 6122033"/>
              <a:gd name="connsiteY1" fmla="*/ 0 h 6121040"/>
              <a:gd name="connsiteX2" fmla="*/ 6122033 w 6122033"/>
              <a:gd name="connsiteY2" fmla="*/ 0 h 6121040"/>
              <a:gd name="connsiteX3" fmla="*/ 6121436 w 6122033"/>
              <a:gd name="connsiteY3" fmla="*/ 5799073 h 6121040"/>
              <a:gd name="connsiteX4" fmla="*/ 321967 w 6122033"/>
              <a:gd name="connsiteY4" fmla="*/ 6121040 h 6121040"/>
              <a:gd name="connsiteX5" fmla="*/ 0 w 6122033"/>
              <a:gd name="connsiteY5" fmla="*/ 5799073 h 6121040"/>
              <a:gd name="connsiteX6" fmla="*/ 0 w 6122033"/>
              <a:gd name="connsiteY6" fmla="*/ 321967 h 6121040"/>
              <a:gd name="connsiteX0" fmla="*/ 0 w 6122033"/>
              <a:gd name="connsiteY0" fmla="*/ 321967 h 6121040"/>
              <a:gd name="connsiteX1" fmla="*/ 321967 w 6122033"/>
              <a:gd name="connsiteY1" fmla="*/ 0 h 6121040"/>
              <a:gd name="connsiteX2" fmla="*/ 6122033 w 6122033"/>
              <a:gd name="connsiteY2" fmla="*/ 0 h 6121040"/>
              <a:gd name="connsiteX3" fmla="*/ 6121436 w 6122033"/>
              <a:gd name="connsiteY3" fmla="*/ 6116028 h 6121040"/>
              <a:gd name="connsiteX4" fmla="*/ 321967 w 6122033"/>
              <a:gd name="connsiteY4" fmla="*/ 6121040 h 6121040"/>
              <a:gd name="connsiteX5" fmla="*/ 0 w 6122033"/>
              <a:gd name="connsiteY5" fmla="*/ 5799073 h 6121040"/>
              <a:gd name="connsiteX6" fmla="*/ 0 w 6122033"/>
              <a:gd name="connsiteY6" fmla="*/ 321967 h 6121040"/>
              <a:gd name="connsiteX0" fmla="*/ 0 w 6124241"/>
              <a:gd name="connsiteY0" fmla="*/ 321967 h 6121638"/>
              <a:gd name="connsiteX1" fmla="*/ 321967 w 6124241"/>
              <a:gd name="connsiteY1" fmla="*/ 0 h 6121638"/>
              <a:gd name="connsiteX2" fmla="*/ 6122033 w 6124241"/>
              <a:gd name="connsiteY2" fmla="*/ 0 h 6121638"/>
              <a:gd name="connsiteX3" fmla="*/ 6124241 w 6124241"/>
              <a:gd name="connsiteY3" fmla="*/ 6121638 h 6121638"/>
              <a:gd name="connsiteX4" fmla="*/ 321967 w 6124241"/>
              <a:gd name="connsiteY4" fmla="*/ 6121040 h 6121638"/>
              <a:gd name="connsiteX5" fmla="*/ 0 w 6124241"/>
              <a:gd name="connsiteY5" fmla="*/ 5799073 h 6121638"/>
              <a:gd name="connsiteX6" fmla="*/ 0 w 6124241"/>
              <a:gd name="connsiteY6" fmla="*/ 321967 h 6121638"/>
              <a:gd name="connsiteX0" fmla="*/ 0 w 6122033"/>
              <a:gd name="connsiteY0" fmla="*/ 321967 h 6121638"/>
              <a:gd name="connsiteX1" fmla="*/ 321967 w 6122033"/>
              <a:gd name="connsiteY1" fmla="*/ 0 h 6121638"/>
              <a:gd name="connsiteX2" fmla="*/ 6122033 w 6122033"/>
              <a:gd name="connsiteY2" fmla="*/ 0 h 6121638"/>
              <a:gd name="connsiteX3" fmla="*/ 6118632 w 6122033"/>
              <a:gd name="connsiteY3" fmla="*/ 6121638 h 6121638"/>
              <a:gd name="connsiteX4" fmla="*/ 321967 w 6122033"/>
              <a:gd name="connsiteY4" fmla="*/ 6121040 h 6121638"/>
              <a:gd name="connsiteX5" fmla="*/ 0 w 6122033"/>
              <a:gd name="connsiteY5" fmla="*/ 5799073 h 6121638"/>
              <a:gd name="connsiteX6" fmla="*/ 0 w 6122033"/>
              <a:gd name="connsiteY6" fmla="*/ 321967 h 6121638"/>
              <a:gd name="connsiteX0" fmla="*/ 0 w 6122033"/>
              <a:gd name="connsiteY0" fmla="*/ 321967 h 6124443"/>
              <a:gd name="connsiteX1" fmla="*/ 321967 w 6122033"/>
              <a:gd name="connsiteY1" fmla="*/ 0 h 6124443"/>
              <a:gd name="connsiteX2" fmla="*/ 6122033 w 6122033"/>
              <a:gd name="connsiteY2" fmla="*/ 0 h 6124443"/>
              <a:gd name="connsiteX3" fmla="*/ 6121437 w 6122033"/>
              <a:gd name="connsiteY3" fmla="*/ 6124443 h 6124443"/>
              <a:gd name="connsiteX4" fmla="*/ 321967 w 6122033"/>
              <a:gd name="connsiteY4" fmla="*/ 6121040 h 6124443"/>
              <a:gd name="connsiteX5" fmla="*/ 0 w 6122033"/>
              <a:gd name="connsiteY5" fmla="*/ 5799073 h 6124443"/>
              <a:gd name="connsiteX6" fmla="*/ 0 w 6122033"/>
              <a:gd name="connsiteY6" fmla="*/ 321967 h 612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2033" h="6124443">
                <a:moveTo>
                  <a:pt x="0" y="321967"/>
                </a:moveTo>
                <a:cubicBezTo>
                  <a:pt x="0" y="144150"/>
                  <a:pt x="144150" y="0"/>
                  <a:pt x="321967" y="0"/>
                </a:cubicBezTo>
                <a:lnTo>
                  <a:pt x="6122033" y="0"/>
                </a:lnTo>
                <a:cubicBezTo>
                  <a:pt x="6120899" y="2040546"/>
                  <a:pt x="6122571" y="4083897"/>
                  <a:pt x="6121437" y="6124443"/>
                </a:cubicBezTo>
                <a:lnTo>
                  <a:pt x="321967" y="6121040"/>
                </a:lnTo>
                <a:cubicBezTo>
                  <a:pt x="144150" y="6121040"/>
                  <a:pt x="0" y="5976890"/>
                  <a:pt x="0" y="5799073"/>
                </a:cubicBezTo>
                <a:lnTo>
                  <a:pt x="0" y="321967"/>
                </a:lnTo>
                <a:close/>
              </a:path>
            </a:pathLst>
          </a:custGeom>
          <a:ln>
            <a:noFill/>
          </a:ln>
        </p:spPr>
        <p:txBody>
          <a:bodyPr tIns="3240000"/>
          <a:lstStyle>
            <a:lvl1pPr marL="0" indent="0" algn="ctr">
              <a:buFontTx/>
              <a:buNone/>
              <a:defRPr/>
            </a:lvl1pPr>
          </a:lstStyle>
          <a:p>
            <a:endParaRPr lang="en-GB" noProof="0"/>
          </a:p>
        </p:txBody>
      </p:sp>
      <p:sp>
        <p:nvSpPr>
          <p:cNvPr id="2" name="Title Placeholder"/>
          <p:cNvSpPr>
            <a:spLocks noGrp="1"/>
          </p:cNvSpPr>
          <p:nvPr>
            <p:ph type="ctrTitle" hasCustomPrompt="1"/>
          </p:nvPr>
        </p:nvSpPr>
        <p:spPr>
          <a:xfrm>
            <a:off x="719572" y="836613"/>
            <a:ext cx="5544616" cy="965200"/>
          </a:xfrm>
        </p:spPr>
        <p:txBody>
          <a:bodyPr/>
          <a:lstStyle>
            <a:lvl1pPr>
              <a:lnSpc>
                <a:spcPts val="3800"/>
              </a:lnSpc>
              <a:defRPr sz="3500">
                <a:solidFill>
                  <a:srgbClr val="FFFFFF"/>
                </a:solidFill>
              </a:defRPr>
            </a:lvl1pPr>
          </a:lstStyle>
          <a:p>
            <a:r>
              <a:rPr lang="en-GB" noProof="0" dirty="0"/>
              <a:t>Click to add presentation title</a:t>
            </a:r>
          </a:p>
        </p:txBody>
      </p:sp>
      <p:sp>
        <p:nvSpPr>
          <p:cNvPr id="3" name="Subtitle Placeholder"/>
          <p:cNvSpPr>
            <a:spLocks noGrp="1"/>
          </p:cNvSpPr>
          <p:nvPr>
            <p:ph type="subTitle" idx="1"/>
          </p:nvPr>
        </p:nvSpPr>
        <p:spPr>
          <a:xfrm>
            <a:off x="719572" y="1803400"/>
            <a:ext cx="5544616" cy="1008112"/>
          </a:xfrm>
        </p:spPr>
        <p:txBody>
          <a:bodyPr/>
          <a:lstStyle>
            <a:lvl1pPr marL="0" indent="0" algn="l">
              <a:lnSpc>
                <a:spcPts val="3800"/>
              </a:lnSpc>
              <a:spcBef>
                <a:spcPts val="0"/>
              </a:spcBef>
              <a:buNone/>
              <a:defRPr sz="3000" b="1"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pic>
        <p:nvPicPr>
          <p:cNvPr id="1027" name="Claim"/>
          <p:cNvPicPr>
            <a:picLocks noChangeAspect="1"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848735" y="6188046"/>
            <a:ext cx="1728551" cy="16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xtClassification"/>
          <p:cNvSpPr txBox="1"/>
          <p:nvPr userDrawn="1">
            <p:custDataLst>
              <p:tags r:id="rId4"/>
            </p:custDataLst>
          </p:nvPr>
        </p:nvSpPr>
        <p:spPr>
          <a:xfrm>
            <a:off x="6854342" y="4617132"/>
            <a:ext cx="1722944" cy="144016"/>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prstClr val="black"/>
                </a:solidFill>
                <a:latin typeface="Georgia"/>
                <a:cs typeface="+mn-cs"/>
              </a:rPr>
              <a:t>Strictly confidential</a:t>
            </a:r>
            <a:endParaRPr lang="en-GB" sz="700" dirty="0">
              <a:solidFill>
                <a:prstClr val="black"/>
              </a:solidFill>
              <a:latin typeface="Georgia"/>
              <a:cs typeface="+mn-cs"/>
            </a:endParaRPr>
          </a:p>
        </p:txBody>
      </p:sp>
      <p:sp>
        <p:nvSpPr>
          <p:cNvPr id="12" name="txtFooter1"/>
          <p:cNvSpPr txBox="1"/>
          <p:nvPr userDrawn="1">
            <p:custDataLst>
              <p:tags r:id="rId5"/>
            </p:custDataLst>
          </p:nvPr>
        </p:nvSpPr>
        <p:spPr>
          <a:xfrm>
            <a:off x="6854342" y="4869160"/>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13" name="txtFooter2"/>
          <p:cNvSpPr txBox="1"/>
          <p:nvPr userDrawn="1">
            <p:custDataLst>
              <p:tags r:id="rId6"/>
            </p:custDataLst>
          </p:nvPr>
        </p:nvSpPr>
        <p:spPr>
          <a:xfrm>
            <a:off x="6854342" y="4869160"/>
            <a:ext cx="1722944" cy="114300"/>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srgbClr val="000000"/>
                </a:solidFill>
                <a:latin typeface="Georgia"/>
                <a:cs typeface="+mn-cs"/>
              </a:rPr>
              <a:t>Oil &amp; Mining Services</a:t>
            </a:r>
            <a:endParaRPr lang="en-GB" sz="700" dirty="0">
              <a:solidFill>
                <a:srgbClr val="000000"/>
              </a:solidFill>
              <a:latin typeface="Georgia"/>
              <a:cs typeface="+mn-cs"/>
            </a:endParaRPr>
          </a:p>
        </p:txBody>
      </p:sp>
      <p:sp>
        <p:nvSpPr>
          <p:cNvPr id="14" name="txtFooter3"/>
          <p:cNvSpPr txBox="1"/>
          <p:nvPr userDrawn="1">
            <p:custDataLst>
              <p:tags r:id="rId7"/>
            </p:custDataLst>
          </p:nvPr>
        </p:nvSpPr>
        <p:spPr>
          <a:xfrm>
            <a:off x="6854342" y="5091354"/>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15" name="txtDate"/>
          <p:cNvSpPr txBox="1"/>
          <p:nvPr userDrawn="1">
            <p:custDataLst>
              <p:tags r:id="rId8"/>
            </p:custDataLst>
          </p:nvPr>
        </p:nvSpPr>
        <p:spPr>
          <a:xfrm>
            <a:off x="6854342" y="4983460"/>
            <a:ext cx="1722944" cy="114300"/>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srgbClr val="000000"/>
                </a:solidFill>
                <a:latin typeface="Georgia"/>
                <a:cs typeface="+mn-cs"/>
              </a:rPr>
              <a:t>23.08.2012</a:t>
            </a:r>
            <a:endParaRPr lang="en-GB" sz="700" dirty="0">
              <a:solidFill>
                <a:srgbClr val="000000"/>
              </a:solidFill>
              <a:latin typeface="Georgia"/>
              <a:cs typeface="+mn-cs"/>
            </a:endParaRPr>
          </a:p>
        </p:txBody>
      </p:sp>
      <p:pic>
        <p:nvPicPr>
          <p:cNvPr id="17" name="Logo" descr="C:\Users\Luc Benninger\Desktop\Logo.png"/>
          <p:cNvPicPr>
            <a:picLocks noChangeAspect="1" noChangeArrowheads="1"/>
          </p:cNvPicPr>
          <p:nvPr userDrawn="1">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845028" y="251124"/>
            <a:ext cx="2016000" cy="4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6308"/>
      </p:ext>
    </p:extLst>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a:solidFill>
                  <a:prstClr val="black"/>
                </a:solidFill>
              </a:rPr>
              <a:t>Strictly confidential, BP UK CMS Performance Plan</a:t>
            </a:r>
          </a:p>
        </p:txBody>
      </p:sp>
      <p:sp>
        <p:nvSpPr>
          <p:cNvPr id="6" name="Slide Number Placeholder 5"/>
          <p:cNvSpPr>
            <a:spLocks noGrp="1"/>
          </p:cNvSpPr>
          <p:nvPr>
            <p:ph type="sldNum" sz="quarter" idx="12"/>
          </p:nvPr>
        </p:nvSpPr>
        <p:spPr/>
        <p:txBody>
          <a:bodyPr/>
          <a:lstStyle/>
          <a:p>
            <a:fld id="{0DDE66B5-BF3A-4C92-8CD7-86383F126C75}"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45067570"/>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sp>
        <p:nvSpPr>
          <p:cNvPr id="13" name="Background"/>
          <p:cNvSpPr>
            <a:spLocks/>
          </p:cNvSpPr>
          <p:nvPr userDrawn="1">
            <p:custDataLst>
              <p:tags r:id="rId2"/>
            </p:custDataLst>
          </p:nvPr>
        </p:nvSpPr>
        <p:spPr>
          <a:xfrm>
            <a:off x="361950" y="374650"/>
            <a:ext cx="6108700" cy="6111875"/>
          </a:xfrm>
          <a:custGeom>
            <a:avLst/>
            <a:gdLst>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5800750 w 6118225"/>
              <a:gd name="connsiteY4" fmla="*/ 6124575 h 6124575"/>
              <a:gd name="connsiteX5" fmla="*/ 317475 w 6118225"/>
              <a:gd name="connsiteY5" fmla="*/ 6124575 h 6124575"/>
              <a:gd name="connsiteX6" fmla="*/ 0 w 6118225"/>
              <a:gd name="connsiteY6" fmla="*/ 5807100 h 6124575"/>
              <a:gd name="connsiteX7" fmla="*/ 0 w 6118225"/>
              <a:gd name="connsiteY7" fmla="*/ 317475 h 6124575"/>
              <a:gd name="connsiteX0" fmla="*/ 0 w 5800750"/>
              <a:gd name="connsiteY0" fmla="*/ 317475 h 6124575"/>
              <a:gd name="connsiteX1" fmla="*/ 317475 w 5800750"/>
              <a:gd name="connsiteY1" fmla="*/ 0 h 6124575"/>
              <a:gd name="connsiteX2" fmla="*/ 5800750 w 5800750"/>
              <a:gd name="connsiteY2" fmla="*/ 0 h 6124575"/>
              <a:gd name="connsiteX3" fmla="*/ 5800750 w 5800750"/>
              <a:gd name="connsiteY3" fmla="*/ 6124575 h 6124575"/>
              <a:gd name="connsiteX4" fmla="*/ 317475 w 5800750"/>
              <a:gd name="connsiteY4" fmla="*/ 6124575 h 6124575"/>
              <a:gd name="connsiteX5" fmla="*/ 0 w 5800750"/>
              <a:gd name="connsiteY5" fmla="*/ 5807100 h 6124575"/>
              <a:gd name="connsiteX6" fmla="*/ 0 w 5800750"/>
              <a:gd name="connsiteY6" fmla="*/ 317475 h 612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750" h="6124575">
                <a:moveTo>
                  <a:pt x="0" y="317475"/>
                </a:moveTo>
                <a:cubicBezTo>
                  <a:pt x="0" y="142138"/>
                  <a:pt x="142138" y="0"/>
                  <a:pt x="317475" y="0"/>
                </a:cubicBezTo>
                <a:lnTo>
                  <a:pt x="5800750" y="0"/>
                </a:lnTo>
                <a:lnTo>
                  <a:pt x="5800750" y="6124575"/>
                </a:lnTo>
                <a:lnTo>
                  <a:pt x="317475" y="6124575"/>
                </a:lnTo>
                <a:cubicBezTo>
                  <a:pt x="142138" y="6124575"/>
                  <a:pt x="0" y="5982437"/>
                  <a:pt x="0" y="5807100"/>
                </a:cubicBezTo>
                <a:lnTo>
                  <a:pt x="0" y="317475"/>
                </a:lnTo>
                <a:close/>
              </a:path>
            </a:pathLst>
          </a:cu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5000"/>
              </a:lnSpc>
              <a:spcBef>
                <a:spcPts val="0"/>
              </a:spcBef>
              <a:spcAft>
                <a:spcPts val="0"/>
              </a:spcAft>
            </a:pPr>
            <a:endParaRPr lang="de-DE" sz="1700" dirty="0">
              <a:solidFill>
                <a:prstClr val="white"/>
              </a:solidFill>
              <a:cs typeface="Arial" pitchFamily="34" charset="0"/>
            </a:endParaRPr>
          </a:p>
        </p:txBody>
      </p:sp>
      <p:sp>
        <p:nvSpPr>
          <p:cNvPr id="4" name="Title Placeholder"/>
          <p:cNvSpPr>
            <a:spLocks noGrp="1"/>
          </p:cNvSpPr>
          <p:nvPr>
            <p:ph type="title" hasCustomPrompt="1"/>
          </p:nvPr>
        </p:nvSpPr>
        <p:spPr>
          <a:xfrm>
            <a:off x="719572" y="836613"/>
            <a:ext cx="5544616" cy="965200"/>
          </a:xfrm>
        </p:spPr>
        <p:txBody>
          <a:bodyPr/>
          <a:lstStyle>
            <a:lvl1pPr>
              <a:lnSpc>
                <a:spcPts val="3800"/>
              </a:lnSpc>
              <a:defRPr sz="3500">
                <a:solidFill>
                  <a:srgbClr val="FFFFFF"/>
                </a:solidFill>
              </a:defRPr>
            </a:lvl1pPr>
          </a:lstStyle>
          <a:p>
            <a:r>
              <a:rPr lang="en-GB" noProof="0" dirty="0"/>
              <a:t>Click to add section title</a:t>
            </a:r>
          </a:p>
        </p:txBody>
      </p:sp>
      <p:pic>
        <p:nvPicPr>
          <p:cNvPr id="14" name="Claim"/>
          <p:cNvPicPr>
            <a:picLocks noChangeAspect="1"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848735" y="6188046"/>
            <a:ext cx="1728551" cy="16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xtClassification"/>
          <p:cNvSpPr txBox="1"/>
          <p:nvPr userDrawn="1">
            <p:custDataLst>
              <p:tags r:id="rId4"/>
            </p:custDataLst>
          </p:nvPr>
        </p:nvSpPr>
        <p:spPr>
          <a:xfrm>
            <a:off x="6854342" y="4617132"/>
            <a:ext cx="1722944" cy="144016"/>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prstClr val="black"/>
                </a:solidFill>
                <a:latin typeface="Georgia"/>
                <a:cs typeface="+mn-cs"/>
              </a:rPr>
              <a:t>Strictly confidential</a:t>
            </a:r>
            <a:endParaRPr lang="en-GB" sz="700" dirty="0">
              <a:solidFill>
                <a:prstClr val="black"/>
              </a:solidFill>
              <a:latin typeface="Georgia"/>
              <a:cs typeface="+mn-cs"/>
            </a:endParaRPr>
          </a:p>
        </p:txBody>
      </p:sp>
      <p:sp>
        <p:nvSpPr>
          <p:cNvPr id="16" name="txtFooter1"/>
          <p:cNvSpPr txBox="1"/>
          <p:nvPr userDrawn="1">
            <p:custDataLst>
              <p:tags r:id="rId5"/>
            </p:custDataLst>
          </p:nvPr>
        </p:nvSpPr>
        <p:spPr>
          <a:xfrm>
            <a:off x="6854342" y="4869160"/>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17" name="txtFooter2"/>
          <p:cNvSpPr txBox="1"/>
          <p:nvPr userDrawn="1">
            <p:custDataLst>
              <p:tags r:id="rId6"/>
            </p:custDataLst>
          </p:nvPr>
        </p:nvSpPr>
        <p:spPr>
          <a:xfrm>
            <a:off x="6854342" y="4869160"/>
            <a:ext cx="1722944" cy="114300"/>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srgbClr val="000000"/>
                </a:solidFill>
                <a:latin typeface="Georgia"/>
                <a:cs typeface="+mn-cs"/>
              </a:rPr>
              <a:t>Oil &amp; Mining Services</a:t>
            </a:r>
            <a:endParaRPr lang="en-GB" sz="700" dirty="0">
              <a:solidFill>
                <a:srgbClr val="000000"/>
              </a:solidFill>
              <a:latin typeface="Georgia"/>
              <a:cs typeface="+mn-cs"/>
            </a:endParaRPr>
          </a:p>
        </p:txBody>
      </p:sp>
      <p:sp>
        <p:nvSpPr>
          <p:cNvPr id="18" name="txtFooter3"/>
          <p:cNvSpPr txBox="1"/>
          <p:nvPr userDrawn="1">
            <p:custDataLst>
              <p:tags r:id="rId7"/>
            </p:custDataLst>
          </p:nvPr>
        </p:nvSpPr>
        <p:spPr>
          <a:xfrm>
            <a:off x="6854342" y="5091354"/>
            <a:ext cx="1722944" cy="108012"/>
          </a:xfrm>
          <a:prstGeom prst="rect">
            <a:avLst/>
          </a:prstGeom>
          <a:noFill/>
        </p:spPr>
        <p:txBody>
          <a:bodyPr wrap="square" lIns="0" tIns="0" rIns="0" bIns="0" rtlCol="0">
            <a:noAutofit/>
          </a:bodyPr>
          <a:lstStyle/>
          <a:p>
            <a:pPr fontAlgn="auto">
              <a:lnSpc>
                <a:spcPts val="900"/>
              </a:lnSpc>
              <a:spcBef>
                <a:spcPts val="0"/>
              </a:spcBef>
              <a:spcAft>
                <a:spcPts val="0"/>
              </a:spcAft>
            </a:pPr>
            <a:endParaRPr lang="en-GB" sz="700" dirty="0">
              <a:solidFill>
                <a:srgbClr val="000000"/>
              </a:solidFill>
              <a:latin typeface="Georgia"/>
              <a:cs typeface="+mn-cs"/>
            </a:endParaRPr>
          </a:p>
        </p:txBody>
      </p:sp>
      <p:sp>
        <p:nvSpPr>
          <p:cNvPr id="19" name="txtDate"/>
          <p:cNvSpPr txBox="1"/>
          <p:nvPr userDrawn="1">
            <p:custDataLst>
              <p:tags r:id="rId8"/>
            </p:custDataLst>
          </p:nvPr>
        </p:nvSpPr>
        <p:spPr>
          <a:xfrm>
            <a:off x="6854342" y="4983460"/>
            <a:ext cx="1722944" cy="114300"/>
          </a:xfrm>
          <a:prstGeom prst="rect">
            <a:avLst/>
          </a:prstGeom>
          <a:noFill/>
        </p:spPr>
        <p:txBody>
          <a:bodyPr wrap="square" lIns="0" tIns="0" rIns="0" bIns="0" rtlCol="0">
            <a:noAutofit/>
          </a:bodyPr>
          <a:lstStyle/>
          <a:p>
            <a:pPr fontAlgn="auto">
              <a:lnSpc>
                <a:spcPts val="900"/>
              </a:lnSpc>
              <a:spcBef>
                <a:spcPts val="0"/>
              </a:spcBef>
              <a:spcAft>
                <a:spcPts val="0"/>
              </a:spcAft>
            </a:pPr>
            <a:r>
              <a:rPr lang="en-GB" sz="700">
                <a:solidFill>
                  <a:srgbClr val="000000"/>
                </a:solidFill>
                <a:latin typeface="Georgia"/>
                <a:cs typeface="+mn-cs"/>
              </a:rPr>
              <a:t>23.08.2012</a:t>
            </a:r>
            <a:endParaRPr lang="en-GB" sz="700" dirty="0">
              <a:solidFill>
                <a:srgbClr val="000000"/>
              </a:solidFill>
              <a:latin typeface="Georgia"/>
              <a:cs typeface="+mn-cs"/>
            </a:endParaRPr>
          </a:p>
        </p:txBody>
      </p:sp>
      <p:sp>
        <p:nvSpPr>
          <p:cNvPr id="20" name="Text Placeholder"/>
          <p:cNvSpPr>
            <a:spLocks noGrp="1"/>
          </p:cNvSpPr>
          <p:nvPr>
            <p:ph type="body" idx="1"/>
          </p:nvPr>
        </p:nvSpPr>
        <p:spPr>
          <a:xfrm>
            <a:off x="719572" y="1803400"/>
            <a:ext cx="5544616" cy="1008112"/>
          </a:xfrm>
        </p:spPr>
        <p:txBody>
          <a:bodyPr anchor="t" anchorCtr="0"/>
          <a:lstStyle>
            <a:lvl1pPr marL="0" indent="0">
              <a:lnSpc>
                <a:spcPts val="3800"/>
              </a:lnSpc>
              <a:spcBef>
                <a:spcPts val="0"/>
              </a:spcBef>
              <a:buNone/>
              <a:defRPr sz="3000" b="1" cap="all"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Click to edit Master text styles</a:t>
            </a:r>
          </a:p>
        </p:txBody>
      </p:sp>
      <p:pic>
        <p:nvPicPr>
          <p:cNvPr id="12" name="Logo" descr="C:\Users\Luc Benninger\Desktop\Logo.png"/>
          <p:cNvPicPr>
            <a:picLocks noChangeAspect="1" noChangeArrowheads="1"/>
          </p:cNvPicPr>
          <p:nvPr userDrawn="1">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845028" y="251124"/>
            <a:ext cx="2016000" cy="4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432466"/>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6" name="Footer Placeholder 5"/>
          <p:cNvSpPr>
            <a:spLocks noGrp="1"/>
          </p:cNvSpPr>
          <p:nvPr>
            <p:ph type="ftr" sz="quarter" idx="11"/>
          </p:nvPr>
        </p:nvSpPr>
        <p:spPr/>
        <p:txBody>
          <a:bodyPr/>
          <a:lstStyle/>
          <a:p>
            <a:r>
              <a:rPr lang="en-GB">
                <a:solidFill>
                  <a:prstClr val="black"/>
                </a:solidFill>
              </a:rPr>
              <a:t>Strictly confidential, BP UK CMS Performance Plan</a:t>
            </a:r>
          </a:p>
        </p:txBody>
      </p:sp>
      <p:sp>
        <p:nvSpPr>
          <p:cNvPr id="7" name="Slide Number Placeholder 6"/>
          <p:cNvSpPr>
            <a:spLocks noGrp="1"/>
          </p:cNvSpPr>
          <p:nvPr>
            <p:ph type="sldNum" sz="quarter" idx="12"/>
          </p:nvPr>
        </p:nvSpPr>
        <p:spPr/>
        <p:txBody>
          <a:bodyPr/>
          <a:lstStyle/>
          <a:p>
            <a:fld id="{40B4B3E0-CDBA-4E94-9CF5-3D7E41F5BFEB}" type="slidenum">
              <a:rPr lang="en-GB" smtClean="0">
                <a:solidFill>
                  <a:prstClr val="black"/>
                </a:solidFill>
              </a:rPr>
              <a:pPr/>
              <a:t>‹#›</a:t>
            </a:fld>
            <a:endParaRPr lang="en-GB">
              <a:solidFill>
                <a:prstClr val="black"/>
              </a:solidFill>
            </a:endParaRPr>
          </a:p>
        </p:txBody>
      </p:sp>
      <p:sp>
        <p:nvSpPr>
          <p:cNvPr id="9" name="Content Placeholder 8"/>
          <p:cNvSpPr>
            <a:spLocks noGrp="1"/>
          </p:cNvSpPr>
          <p:nvPr>
            <p:ph sz="quarter" idx="13"/>
          </p:nvPr>
        </p:nvSpPr>
        <p:spPr>
          <a:xfrm>
            <a:off x="358775" y="1952625"/>
            <a:ext cx="4105213" cy="45370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8"/>
          <p:cNvSpPr>
            <a:spLocks noGrp="1"/>
          </p:cNvSpPr>
          <p:nvPr>
            <p:ph sz="quarter" idx="14"/>
          </p:nvPr>
        </p:nvSpPr>
        <p:spPr>
          <a:xfrm>
            <a:off x="4680012" y="1952625"/>
            <a:ext cx="4105213" cy="45370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402282283"/>
      </p:ext>
    </p:extLst>
  </p:cSld>
  <p:clrMapOvr>
    <a:masterClrMapping/>
  </p:clrMapOvr>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ext"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5" name="Footer Placeholder 4"/>
          <p:cNvSpPr>
            <a:spLocks noGrp="1"/>
          </p:cNvSpPr>
          <p:nvPr>
            <p:ph type="ftr" sz="quarter" idx="11"/>
          </p:nvPr>
        </p:nvSpPr>
        <p:spPr/>
        <p:txBody>
          <a:bodyPr/>
          <a:lstStyle/>
          <a:p>
            <a:r>
              <a:rPr lang="en-GB">
                <a:solidFill>
                  <a:prstClr val="black"/>
                </a:solidFill>
              </a:rPr>
              <a:t>Strictly confidential, BP UK CMS Performance Plan</a:t>
            </a:r>
          </a:p>
        </p:txBody>
      </p:sp>
      <p:sp>
        <p:nvSpPr>
          <p:cNvPr id="6" name="Slide Number Placeholder 5"/>
          <p:cNvSpPr>
            <a:spLocks noGrp="1"/>
          </p:cNvSpPr>
          <p:nvPr>
            <p:ph type="sldNum" sz="quarter" idx="12"/>
          </p:nvPr>
        </p:nvSpPr>
        <p:spPr/>
        <p:txBody>
          <a:bodyPr/>
          <a:lstStyle/>
          <a:p>
            <a:fld id="{131D0CA0-27FB-47AA-BC45-515712EDB04C}"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59531" y="1952625"/>
            <a:ext cx="8424936" cy="4537074"/>
          </a:xfrm>
        </p:spPr>
        <p:txBody>
          <a:bodyPr/>
          <a:lstStyle>
            <a:lvl1pPr marL="0" indent="0">
              <a:buFontTx/>
              <a:buNone/>
              <a:defRPr/>
            </a:lvl1pPr>
            <a:lvl2pPr marL="266700" indent="0">
              <a:buFontTx/>
              <a:buNone/>
              <a:defRPr/>
            </a:lvl2pPr>
            <a:lvl3pPr marL="447675" indent="0">
              <a:buFontTx/>
              <a:buNone/>
              <a:defRPr/>
            </a:lvl3pPr>
            <a:lvl4pPr marL="628650" indent="0">
              <a:buFontTx/>
              <a:buNone/>
              <a:defRPr/>
            </a:lvl4pPr>
            <a:lvl5pPr marL="809625" indent="0">
              <a:buFontTx/>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446585470"/>
      </p:ext>
    </p:extLst>
  </p:cSld>
  <p:clrMapOvr>
    <a:masterClrMapping/>
  </p:clrMapOvr>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Text" preserve="1" userDrawn="1">
  <p:cSld name="Tw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6" name="Footer Placeholder 5"/>
          <p:cNvSpPr>
            <a:spLocks noGrp="1"/>
          </p:cNvSpPr>
          <p:nvPr>
            <p:ph type="ftr" sz="quarter" idx="11"/>
          </p:nvPr>
        </p:nvSpPr>
        <p:spPr/>
        <p:txBody>
          <a:bodyPr/>
          <a:lstStyle/>
          <a:p>
            <a:r>
              <a:rPr lang="en-GB">
                <a:solidFill>
                  <a:prstClr val="black"/>
                </a:solidFill>
              </a:rPr>
              <a:t>Strictly confidential, BP UK CMS Performance Plan</a:t>
            </a:r>
          </a:p>
        </p:txBody>
      </p:sp>
      <p:sp>
        <p:nvSpPr>
          <p:cNvPr id="7" name="Slide Number Placeholder 6"/>
          <p:cNvSpPr>
            <a:spLocks noGrp="1"/>
          </p:cNvSpPr>
          <p:nvPr>
            <p:ph type="sldNum" sz="quarter" idx="12"/>
          </p:nvPr>
        </p:nvSpPr>
        <p:spPr/>
        <p:txBody>
          <a:bodyPr/>
          <a:lstStyle/>
          <a:p>
            <a:fld id="{49D6C394-DD44-4DF7-A4C4-434A4BD76109}" type="slidenum">
              <a:rPr lang="en-GB" smtClean="0">
                <a:solidFill>
                  <a:prstClr val="black"/>
                </a:solidFill>
              </a:rPr>
              <a:pPr/>
              <a:t>‹#›</a:t>
            </a:fld>
            <a:endParaRPr lang="en-GB">
              <a:solidFill>
                <a:prstClr val="black"/>
              </a:solidFill>
            </a:endParaRPr>
          </a:p>
        </p:txBody>
      </p:sp>
      <p:sp>
        <p:nvSpPr>
          <p:cNvPr id="4" name="Text Placeholder 3"/>
          <p:cNvSpPr>
            <a:spLocks noGrp="1"/>
          </p:cNvSpPr>
          <p:nvPr>
            <p:ph type="body" sz="quarter" idx="15"/>
          </p:nvPr>
        </p:nvSpPr>
        <p:spPr>
          <a:xfrm>
            <a:off x="358775" y="1952625"/>
            <a:ext cx="4105213" cy="4537074"/>
          </a:xfrm>
        </p:spPr>
        <p:txBody>
          <a:bodyPr/>
          <a:lstStyle>
            <a:lvl1pPr marL="0" indent="0">
              <a:buFontTx/>
              <a:buNone/>
              <a:defRPr/>
            </a:lvl1pPr>
            <a:lvl2pPr marL="266700" indent="0">
              <a:buFontTx/>
              <a:buNone/>
              <a:defRPr/>
            </a:lvl2pPr>
            <a:lvl3pPr marL="447675" indent="0">
              <a:buFontTx/>
              <a:buNone/>
              <a:defRPr/>
            </a:lvl3pPr>
            <a:lvl4pPr marL="628650" indent="0">
              <a:buFontTx/>
              <a:buNone/>
              <a:defRPr/>
            </a:lvl4pPr>
            <a:lvl5pPr marL="809625" indent="0">
              <a:buFontTx/>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3"/>
          <p:cNvSpPr>
            <a:spLocks noGrp="1"/>
          </p:cNvSpPr>
          <p:nvPr>
            <p:ph type="body" sz="quarter" idx="16"/>
          </p:nvPr>
        </p:nvSpPr>
        <p:spPr>
          <a:xfrm>
            <a:off x="4680012" y="1952625"/>
            <a:ext cx="4105213" cy="4537075"/>
          </a:xfrm>
        </p:spPr>
        <p:txBody>
          <a:bodyPr/>
          <a:lstStyle>
            <a:lvl1pPr marL="0" indent="0">
              <a:buFontTx/>
              <a:buNone/>
              <a:defRPr/>
            </a:lvl1pPr>
            <a:lvl2pPr marL="266700" indent="0">
              <a:buFontTx/>
              <a:buNone/>
              <a:defRPr/>
            </a:lvl2pPr>
            <a:lvl3pPr marL="447675" indent="0">
              <a:buFontTx/>
              <a:buNone/>
              <a:defRPr/>
            </a:lvl3pPr>
            <a:lvl4pPr marL="628650" indent="0">
              <a:buFontTx/>
              <a:buNone/>
              <a:defRPr/>
            </a:lvl4pPr>
            <a:lvl5pPr marL="809625" indent="0">
              <a:buFontTx/>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097998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Footer Placeholder 3"/>
          <p:cNvSpPr>
            <a:spLocks noGrp="1"/>
          </p:cNvSpPr>
          <p:nvPr>
            <p:ph type="ftr" sz="quarter" idx="11"/>
          </p:nvPr>
        </p:nvSpPr>
        <p:spPr/>
        <p:txBody>
          <a:bodyPr/>
          <a:lstStyle/>
          <a:p>
            <a:r>
              <a:rPr lang="en-GB">
                <a:solidFill>
                  <a:prstClr val="black"/>
                </a:solidFill>
              </a:rPr>
              <a:t>Strictly confidential, BP UK CMS Performance Plan</a:t>
            </a:r>
          </a:p>
        </p:txBody>
      </p:sp>
      <p:sp>
        <p:nvSpPr>
          <p:cNvPr id="5" name="Slide Number Placeholder 4"/>
          <p:cNvSpPr>
            <a:spLocks noGrp="1"/>
          </p:cNvSpPr>
          <p:nvPr>
            <p:ph type="sldNum" sz="quarter" idx="12"/>
          </p:nvPr>
        </p:nvSpPr>
        <p:spPr/>
        <p:txBody>
          <a:bodyPr/>
          <a:lstStyle/>
          <a:p>
            <a:fld id="{14A554CA-5C95-4D50-AD40-C47CF827C6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03868733"/>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wo Images" preserve="1" userDrawn="1">
  <p:cSld name="Title and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Footer Placeholder 3"/>
          <p:cNvSpPr>
            <a:spLocks noGrp="1"/>
          </p:cNvSpPr>
          <p:nvPr>
            <p:ph type="ftr" sz="quarter" idx="11"/>
          </p:nvPr>
        </p:nvSpPr>
        <p:spPr/>
        <p:txBody>
          <a:bodyPr/>
          <a:lstStyle/>
          <a:p>
            <a:r>
              <a:rPr lang="en-GB">
                <a:solidFill>
                  <a:prstClr val="black"/>
                </a:solidFill>
              </a:rPr>
              <a:t>Strictly confidential, BP UK CMS Performance Plan</a:t>
            </a:r>
          </a:p>
        </p:txBody>
      </p:sp>
      <p:sp>
        <p:nvSpPr>
          <p:cNvPr id="5" name="Slide Number Placeholder 4"/>
          <p:cNvSpPr>
            <a:spLocks noGrp="1"/>
          </p:cNvSpPr>
          <p:nvPr>
            <p:ph type="sldNum" sz="quarter" idx="12"/>
          </p:nvPr>
        </p:nvSpPr>
        <p:spPr/>
        <p:txBody>
          <a:bodyPr/>
          <a:lstStyle/>
          <a:p>
            <a:fld id="{C6C866CA-C851-4B2A-9C21-52B973C593A8}" type="slidenum">
              <a:rPr lang="en-GB" smtClean="0">
                <a:solidFill>
                  <a:prstClr val="black"/>
                </a:solidFill>
              </a:rPr>
              <a:pPr/>
              <a:t>‹#›</a:t>
            </a:fld>
            <a:endParaRPr lang="en-GB">
              <a:solidFill>
                <a:prstClr val="black"/>
              </a:solidFill>
            </a:endParaRPr>
          </a:p>
        </p:txBody>
      </p:sp>
      <p:sp>
        <p:nvSpPr>
          <p:cNvPr id="6" name="Picture Placeholder 5"/>
          <p:cNvSpPr>
            <a:spLocks noGrp="1"/>
          </p:cNvSpPr>
          <p:nvPr>
            <p:ph type="pic" sz="quarter" idx="13"/>
          </p:nvPr>
        </p:nvSpPr>
        <p:spPr>
          <a:xfrm>
            <a:off x="179512" y="1952626"/>
            <a:ext cx="4284476" cy="4716462"/>
          </a:xfrm>
        </p:spPr>
        <p:txBody>
          <a:bodyPr tIns="1728000"/>
          <a:lstStyle>
            <a:lvl1pPr marL="0" indent="0" algn="ctr">
              <a:buFontTx/>
              <a:buNone/>
              <a:defRPr/>
            </a:lvl1pPr>
          </a:lstStyle>
          <a:p>
            <a:endParaRPr lang="en-GB" noProof="0"/>
          </a:p>
        </p:txBody>
      </p:sp>
      <p:sp>
        <p:nvSpPr>
          <p:cNvPr id="7" name="Picture Placeholder 5"/>
          <p:cNvSpPr>
            <a:spLocks noGrp="1"/>
          </p:cNvSpPr>
          <p:nvPr>
            <p:ph type="pic" sz="quarter" idx="14"/>
          </p:nvPr>
        </p:nvSpPr>
        <p:spPr>
          <a:xfrm>
            <a:off x="4680012" y="1952626"/>
            <a:ext cx="4284476" cy="4716462"/>
          </a:xfrm>
        </p:spPr>
        <p:txBody>
          <a:bodyPr tIns="1728000"/>
          <a:lstStyle>
            <a:lvl1pPr marL="0" indent="0" algn="ctr">
              <a:buFontTx/>
              <a:buNone/>
              <a:defRPr/>
            </a:lvl1pPr>
          </a:lstStyle>
          <a:p>
            <a:endParaRPr lang="en-GB" noProof="0"/>
          </a:p>
        </p:txBody>
      </p:sp>
    </p:spTree>
    <p:extLst>
      <p:ext uri="{BB962C8B-B14F-4D97-AF65-F5344CB8AC3E}">
        <p14:creationId xmlns:p14="http://schemas.microsoft.com/office/powerpoint/2010/main" val="4193141759"/>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Image Slide" preserve="1" userDrawn="1">
  <p:cSld name="Imag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solidFill>
              </a:rPr>
              <a:t>Strictly confidential, BP UK CMS Performance Plan</a:t>
            </a:r>
          </a:p>
        </p:txBody>
      </p:sp>
      <p:sp>
        <p:nvSpPr>
          <p:cNvPr id="4" name="Slide Number Placeholder 3"/>
          <p:cNvSpPr>
            <a:spLocks noGrp="1"/>
          </p:cNvSpPr>
          <p:nvPr>
            <p:ph type="sldNum" sz="quarter" idx="12"/>
          </p:nvPr>
        </p:nvSpPr>
        <p:spPr/>
        <p:txBody>
          <a:bodyPr/>
          <a:lstStyle/>
          <a:p>
            <a:fld id="{6E4ADC52-1F94-4C5B-9ADA-FB40B4909572}" type="slidenum">
              <a:rPr lang="en-GB" smtClean="0">
                <a:solidFill>
                  <a:prstClr val="black"/>
                </a:solidFill>
              </a:rPr>
              <a:pPr/>
              <a:t>‹#›</a:t>
            </a:fld>
            <a:endParaRPr lang="en-GB">
              <a:solidFill>
                <a:prstClr val="black"/>
              </a:solidFill>
            </a:endParaRPr>
          </a:p>
        </p:txBody>
      </p:sp>
      <p:sp>
        <p:nvSpPr>
          <p:cNvPr id="5" name="Picture Placeholder 5"/>
          <p:cNvSpPr>
            <a:spLocks noGrp="1"/>
          </p:cNvSpPr>
          <p:nvPr>
            <p:ph type="pic" sz="quarter" idx="13"/>
          </p:nvPr>
        </p:nvSpPr>
        <p:spPr>
          <a:xfrm>
            <a:off x="179512" y="836614"/>
            <a:ext cx="8784976" cy="5832474"/>
          </a:xfrm>
        </p:spPr>
        <p:txBody>
          <a:bodyPr tIns="2448000"/>
          <a:lstStyle>
            <a:lvl1pPr marL="0" indent="0" algn="ctr">
              <a:buFontTx/>
              <a:buNone/>
              <a:defRPr/>
            </a:lvl1pPr>
          </a:lstStyle>
          <a:p>
            <a:endParaRPr lang="en-GB" noProof="0"/>
          </a:p>
        </p:txBody>
      </p:sp>
    </p:spTree>
    <p:extLst>
      <p:ext uri="{BB962C8B-B14F-4D97-AF65-F5344CB8AC3E}">
        <p14:creationId xmlns:p14="http://schemas.microsoft.com/office/powerpoint/2010/main" val="836288317"/>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black"/>
                </a:solidFill>
              </a:rPr>
              <a:t>Strictly confidential, BP UK CMS Performance Plan</a:t>
            </a:r>
          </a:p>
        </p:txBody>
      </p:sp>
      <p:sp>
        <p:nvSpPr>
          <p:cNvPr id="4" name="Slide Number Placeholder 3"/>
          <p:cNvSpPr>
            <a:spLocks noGrp="1"/>
          </p:cNvSpPr>
          <p:nvPr>
            <p:ph type="sldNum" sz="quarter" idx="12"/>
          </p:nvPr>
        </p:nvSpPr>
        <p:spPr/>
        <p:txBody>
          <a:bodyPr/>
          <a:lstStyle/>
          <a:p>
            <a:fld id="{5D8A7214-4328-45EC-AE25-1710AA8A4E3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4779223"/>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able of Contents" type="titleOnly"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Footer Placeholder 3"/>
          <p:cNvSpPr>
            <a:spLocks noGrp="1"/>
          </p:cNvSpPr>
          <p:nvPr>
            <p:ph type="ftr" sz="quarter" idx="11"/>
          </p:nvPr>
        </p:nvSpPr>
        <p:spPr/>
        <p:txBody>
          <a:bodyPr/>
          <a:lstStyle/>
          <a:p>
            <a:r>
              <a:rPr lang="en-GB">
                <a:solidFill>
                  <a:prstClr val="black"/>
                </a:solidFill>
              </a:rPr>
              <a:t>Strictly confidential, BP UK CMS Performance Plan</a:t>
            </a:r>
          </a:p>
        </p:txBody>
      </p:sp>
      <p:sp>
        <p:nvSpPr>
          <p:cNvPr id="5" name="Slide Number Placeholder 4"/>
          <p:cNvSpPr>
            <a:spLocks noGrp="1"/>
          </p:cNvSpPr>
          <p:nvPr>
            <p:ph type="sldNum" sz="quarter" idx="12"/>
          </p:nvPr>
        </p:nvSpPr>
        <p:spPr/>
        <p:txBody>
          <a:bodyPr/>
          <a:lstStyle/>
          <a:p>
            <a:fld id="{4BCA71DC-35B0-46AD-89DF-9170E368D15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86008823"/>
      </p:ext>
    </p:extLst>
  </p:cSld>
  <p:clrMapOvr>
    <a:masterClrMapping/>
  </p:clrMapOvr>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chemeClr val="accent2"/>
          </a:solidFill>
          <a:ln w="9525">
            <a:noFill/>
            <a:miter lim="800000"/>
            <a:headEnd/>
            <a:tailEnd/>
          </a:ln>
          <a:effectLst/>
        </p:spPr>
        <p:txBody>
          <a:bodyPr wrap="none" lIns="90000" tIns="46800" rIns="90000" bIns="46800" anchor="ctr"/>
          <a:lstStyle/>
          <a:p>
            <a:pPr>
              <a:defRPr/>
            </a:pPr>
            <a:endParaRPr lang="en-GB" dirty="0">
              <a:cs typeface="Arial"/>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Arial"/>
            </a:endParaRPr>
          </a:p>
        </p:txBody>
      </p:sp>
      <p:sp>
        <p:nvSpPr>
          <p:cNvPr id="1083396" name="Rectangle 4"/>
          <p:cNvSpPr>
            <a:spLocks noGrp="1" noChangeArrowheads="1"/>
          </p:cNvSpPr>
          <p:nvPr>
            <p:ph type="ctrTitle"/>
          </p:nvPr>
        </p:nvSpPr>
        <p:spPr>
          <a:xfrm>
            <a:off x="0" y="4251325"/>
            <a:ext cx="6945313" cy="1612900"/>
          </a:xfrm>
          <a:solidFill>
            <a:schemeClr val="accent2"/>
          </a:solidFill>
        </p:spPr>
        <p:txBody>
          <a:bodyPr lIns="576000" rIns="36000" bIns="360000"/>
          <a:lstStyle>
            <a:lvl1pPr>
              <a:defRPr sz="3000">
                <a:solidFill>
                  <a:schemeClr val="accent1"/>
                </a:solidFill>
              </a:defRPr>
            </a:lvl1pPr>
          </a:lstStyle>
          <a:p>
            <a:r>
              <a:rPr lang="en-GB"/>
              <a:t>Click to edit Master title style</a:t>
            </a:r>
          </a:p>
        </p:txBody>
      </p:sp>
      <p:sp>
        <p:nvSpPr>
          <p:cNvPr id="1083398" name="Rectangle 6"/>
          <p:cNvSpPr>
            <a:spLocks noGrp="1" noChangeArrowheads="1"/>
          </p:cNvSpPr>
          <p:nvPr>
            <p:ph type="subTitle" sz="quarter" idx="1"/>
          </p:nvPr>
        </p:nvSpPr>
        <p:spPr>
          <a:xfrm>
            <a:off x="577850" y="5543550"/>
            <a:ext cx="4664075" cy="64770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extLst>
      <p:ext uri="{BB962C8B-B14F-4D97-AF65-F5344CB8AC3E}">
        <p14:creationId xmlns:p14="http://schemas.microsoft.com/office/powerpoint/2010/main" val="1018115370"/>
      </p:ext>
    </p:extLst>
  </p:cSld>
  <p:clrMapOvr>
    <a:masterClrMapping/>
  </p:clrMapOvr>
  <p:transitio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7FACC8C-0EEE-4E14-A567-14E6E87F9435}"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1890874799"/>
      </p:ext>
    </p:extLst>
  </p:cSld>
  <p:clrMapOvr>
    <a:masterClrMapping/>
  </p:clrMapOvr>
  <p:transitio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8D0F13C-0C9E-442D-9525-B02DDC604E30}"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4069056793"/>
      </p:ext>
    </p:extLst>
  </p:cSld>
  <p:clrMapOvr>
    <a:masterClrMapping/>
  </p:clrMapOvr>
  <p:transitio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6DDA9E7A-2DEC-4CCF-8B93-B1B98FDCDFEB}"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56007139"/>
      </p:ext>
    </p:extLst>
  </p:cSld>
  <p:clrMapOvr>
    <a:masterClrMapping/>
  </p:clrMapOvr>
  <p:transition spd="med">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2CE784A3-9BF5-4489-B189-902AF26F7B6C}"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7999188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9F6F8E30-04F0-49CA-B28D-7F699AA30B5E}"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1716285067"/>
      </p:ext>
    </p:extLst>
  </p:cSld>
  <p:clrMapOvr>
    <a:masterClrMapping/>
  </p:clrMapOvr>
  <p:transition spd="med">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3190CF0-6B10-410E-AED1-058735AFC382}"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4013931960"/>
      </p:ext>
    </p:extLst>
  </p:cSld>
  <p:clrMapOvr>
    <a:masterClrMapping/>
  </p:clrMapOvr>
  <p:transition spd="med">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F53C6C2-4D0C-4185-812D-024FA3A704BA}"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2583207069"/>
      </p:ext>
    </p:extLst>
  </p:cSld>
  <p:clrMapOvr>
    <a:masterClrMapping/>
  </p:clrMapOvr>
  <p:transition spd="med">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6C8BF15-7605-4E30-B406-56A38705E1FA}"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911592757"/>
      </p:ext>
    </p:extLst>
  </p:cSld>
  <p:clrMapOvr>
    <a:masterClrMapping/>
  </p:clrMapOvr>
  <p:transition spd="med">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FC1D6A7-A806-4EEF-94CD-2AF5272045B4}"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2907118757"/>
      </p:ext>
    </p:extLst>
  </p:cSld>
  <p:clrMapOvr>
    <a:masterClrMapping/>
  </p:clrMapOvr>
  <p:transition spd="med">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563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30188"/>
            <a:ext cx="5719763" cy="6256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8FFC615-87DC-44E6-8040-3B21CFF6B761}"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3685563531"/>
      </p:ext>
    </p:extLst>
  </p:cSld>
  <p:clrMapOvr>
    <a:masterClrMapping/>
  </p:clrMapOvr>
  <p:transition spd="med">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a:t>Click to edit Master title style</a:t>
            </a:r>
            <a:endParaRPr lang="en-GB"/>
          </a:p>
        </p:txBody>
      </p:sp>
      <p:sp>
        <p:nvSpPr>
          <p:cNvPr id="3" name="Table Placeholder 2"/>
          <p:cNvSpPr>
            <a:spLocks noGrp="1"/>
          </p:cNvSpPr>
          <p:nvPr>
            <p:ph type="tbl" idx="1"/>
          </p:nvPr>
        </p:nvSpPr>
        <p:spPr>
          <a:xfrm>
            <a:off x="544513" y="1736725"/>
            <a:ext cx="7283450" cy="4749800"/>
          </a:xfrm>
        </p:spPr>
        <p:txBody>
          <a:bodyPr/>
          <a:lstStyle/>
          <a:p>
            <a:pPr lvl="0"/>
            <a:endParaRPr lang="en-GB"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517E45C-10CA-444B-9465-478518406729}"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2340309692"/>
      </p:ext>
    </p:extLst>
  </p:cSld>
  <p:clrMapOvr>
    <a:masterClrMapping/>
  </p:clrMapOvr>
  <p:transition spd="med">
    <p:pull/>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30188"/>
            <a:ext cx="7829550" cy="625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solidFill>
                <a:srgbClr val="969696"/>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solidFill>
                <a:srgbClr val="969696"/>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70BD333-1807-4D5F-B100-4EC579F17D69}"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3207921408"/>
      </p:ext>
    </p:extLst>
  </p:cSld>
  <p:clrMapOvr>
    <a:masterClrMapping/>
  </p:clrMapOvr>
  <p:transition spd="med">
    <p:pull/>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
        <p:cNvGrpSpPr/>
        <p:nvPr/>
      </p:nvGrpSpPr>
      <p:grpSpPr>
        <a:xfrm>
          <a:off x="0" y="0"/>
          <a:ext cx="0" cy="0"/>
          <a:chOff x="0" y="0"/>
          <a:chExt cx="0" cy="0"/>
        </a:xfrm>
      </p:grpSpPr>
      <p:sp>
        <p:nvSpPr>
          <p:cNvPr id="18" name="Background"/>
          <p:cNvSpPr>
            <a:spLocks/>
          </p:cNvSpPr>
          <p:nvPr userDrawn="1">
            <p:custDataLst>
              <p:tags r:id="rId2"/>
            </p:custDataLst>
          </p:nvPr>
        </p:nvSpPr>
        <p:spPr>
          <a:xfrm>
            <a:off x="361950" y="374650"/>
            <a:ext cx="6108700" cy="6111875"/>
          </a:xfrm>
          <a:custGeom>
            <a:avLst/>
            <a:gdLst>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6118225 w 6118225"/>
              <a:gd name="connsiteY4" fmla="*/ 5807100 h 6124575"/>
              <a:gd name="connsiteX5" fmla="*/ 5800750 w 6118225"/>
              <a:gd name="connsiteY5" fmla="*/ 6124575 h 6124575"/>
              <a:gd name="connsiteX6" fmla="*/ 317475 w 6118225"/>
              <a:gd name="connsiteY6" fmla="*/ 6124575 h 6124575"/>
              <a:gd name="connsiteX7" fmla="*/ 0 w 6118225"/>
              <a:gd name="connsiteY7" fmla="*/ 5807100 h 6124575"/>
              <a:gd name="connsiteX8" fmla="*/ 0 w 6118225"/>
              <a:gd name="connsiteY8" fmla="*/ 317475 h 6124575"/>
              <a:gd name="connsiteX0" fmla="*/ 0 w 6118225"/>
              <a:gd name="connsiteY0" fmla="*/ 317475 h 6124575"/>
              <a:gd name="connsiteX1" fmla="*/ 317475 w 6118225"/>
              <a:gd name="connsiteY1" fmla="*/ 0 h 6124575"/>
              <a:gd name="connsiteX2" fmla="*/ 5800750 w 6118225"/>
              <a:gd name="connsiteY2" fmla="*/ 0 h 6124575"/>
              <a:gd name="connsiteX3" fmla="*/ 6118225 w 6118225"/>
              <a:gd name="connsiteY3" fmla="*/ 317475 h 6124575"/>
              <a:gd name="connsiteX4" fmla="*/ 5800750 w 6118225"/>
              <a:gd name="connsiteY4" fmla="*/ 6124575 h 6124575"/>
              <a:gd name="connsiteX5" fmla="*/ 317475 w 6118225"/>
              <a:gd name="connsiteY5" fmla="*/ 6124575 h 6124575"/>
              <a:gd name="connsiteX6" fmla="*/ 0 w 6118225"/>
              <a:gd name="connsiteY6" fmla="*/ 5807100 h 6124575"/>
              <a:gd name="connsiteX7" fmla="*/ 0 w 6118225"/>
              <a:gd name="connsiteY7" fmla="*/ 317475 h 6124575"/>
              <a:gd name="connsiteX0" fmla="*/ 0 w 5800750"/>
              <a:gd name="connsiteY0" fmla="*/ 317475 h 6124575"/>
              <a:gd name="connsiteX1" fmla="*/ 317475 w 5800750"/>
              <a:gd name="connsiteY1" fmla="*/ 0 h 6124575"/>
              <a:gd name="connsiteX2" fmla="*/ 5800750 w 5800750"/>
              <a:gd name="connsiteY2" fmla="*/ 0 h 6124575"/>
              <a:gd name="connsiteX3" fmla="*/ 5800750 w 5800750"/>
              <a:gd name="connsiteY3" fmla="*/ 6124575 h 6124575"/>
              <a:gd name="connsiteX4" fmla="*/ 317475 w 5800750"/>
              <a:gd name="connsiteY4" fmla="*/ 6124575 h 6124575"/>
              <a:gd name="connsiteX5" fmla="*/ 0 w 5800750"/>
              <a:gd name="connsiteY5" fmla="*/ 5807100 h 6124575"/>
              <a:gd name="connsiteX6" fmla="*/ 0 w 5800750"/>
              <a:gd name="connsiteY6" fmla="*/ 317475 h 612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750" h="6124575">
                <a:moveTo>
                  <a:pt x="0" y="317475"/>
                </a:moveTo>
                <a:cubicBezTo>
                  <a:pt x="0" y="142138"/>
                  <a:pt x="142138" y="0"/>
                  <a:pt x="317475" y="0"/>
                </a:cubicBezTo>
                <a:lnTo>
                  <a:pt x="5800750" y="0"/>
                </a:lnTo>
                <a:lnTo>
                  <a:pt x="5800750" y="6124575"/>
                </a:lnTo>
                <a:lnTo>
                  <a:pt x="317475" y="6124575"/>
                </a:lnTo>
                <a:cubicBezTo>
                  <a:pt x="142138" y="6124575"/>
                  <a:pt x="0" y="5982437"/>
                  <a:pt x="0" y="5807100"/>
                </a:cubicBezTo>
                <a:lnTo>
                  <a:pt x="0" y="317475"/>
                </a:lnTo>
                <a:close/>
              </a:path>
            </a:pathLst>
          </a:cu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700" dirty="0">
              <a:solidFill>
                <a:prstClr val="white"/>
              </a:solidFill>
              <a:latin typeface="Arial" pitchFamily="34" charset="0"/>
            </a:endParaRPr>
          </a:p>
        </p:txBody>
      </p:sp>
      <p:sp>
        <p:nvSpPr>
          <p:cNvPr id="10" name="Picture Placeholder"/>
          <p:cNvSpPr>
            <a:spLocks noGrp="1"/>
          </p:cNvSpPr>
          <p:nvPr>
            <p:ph type="pic" sz="quarter" idx="10"/>
          </p:nvPr>
        </p:nvSpPr>
        <p:spPr>
          <a:xfrm>
            <a:off x="358774" y="368660"/>
            <a:ext cx="6122033" cy="6124443"/>
          </a:xfrm>
          <a:custGeom>
            <a:avLst/>
            <a:gdLst>
              <a:gd name="connsiteX0" fmla="*/ 0 w 6121436"/>
              <a:gd name="connsiteY0" fmla="*/ 321967 h 6121040"/>
              <a:gd name="connsiteX1" fmla="*/ 321967 w 6121436"/>
              <a:gd name="connsiteY1" fmla="*/ 0 h 6121040"/>
              <a:gd name="connsiteX2" fmla="*/ 5799469 w 6121436"/>
              <a:gd name="connsiteY2" fmla="*/ 0 h 6121040"/>
              <a:gd name="connsiteX3" fmla="*/ 6121436 w 6121436"/>
              <a:gd name="connsiteY3" fmla="*/ 321967 h 6121040"/>
              <a:gd name="connsiteX4" fmla="*/ 6121436 w 6121436"/>
              <a:gd name="connsiteY4" fmla="*/ 5799073 h 6121040"/>
              <a:gd name="connsiteX5" fmla="*/ 5799469 w 6121436"/>
              <a:gd name="connsiteY5" fmla="*/ 6121040 h 6121040"/>
              <a:gd name="connsiteX6" fmla="*/ 321967 w 6121436"/>
              <a:gd name="connsiteY6" fmla="*/ 6121040 h 6121040"/>
              <a:gd name="connsiteX7" fmla="*/ 0 w 6121436"/>
              <a:gd name="connsiteY7" fmla="*/ 5799073 h 6121040"/>
              <a:gd name="connsiteX8" fmla="*/ 0 w 6121436"/>
              <a:gd name="connsiteY8" fmla="*/ 321967 h 6121040"/>
              <a:gd name="connsiteX0" fmla="*/ 0 w 6121436"/>
              <a:gd name="connsiteY0" fmla="*/ 321967 h 6121040"/>
              <a:gd name="connsiteX1" fmla="*/ 321967 w 6121436"/>
              <a:gd name="connsiteY1" fmla="*/ 0 h 6121040"/>
              <a:gd name="connsiteX2" fmla="*/ 5799469 w 6121436"/>
              <a:gd name="connsiteY2" fmla="*/ 0 h 6121040"/>
              <a:gd name="connsiteX3" fmla="*/ 6117102 w 6121436"/>
              <a:gd name="connsiteY3" fmla="*/ 300299 h 6121040"/>
              <a:gd name="connsiteX4" fmla="*/ 6121436 w 6121436"/>
              <a:gd name="connsiteY4" fmla="*/ 5799073 h 6121040"/>
              <a:gd name="connsiteX5" fmla="*/ 5799469 w 6121436"/>
              <a:gd name="connsiteY5" fmla="*/ 6121040 h 6121040"/>
              <a:gd name="connsiteX6" fmla="*/ 321967 w 6121436"/>
              <a:gd name="connsiteY6" fmla="*/ 6121040 h 6121040"/>
              <a:gd name="connsiteX7" fmla="*/ 0 w 6121436"/>
              <a:gd name="connsiteY7" fmla="*/ 5799073 h 6121040"/>
              <a:gd name="connsiteX8" fmla="*/ 0 w 6121436"/>
              <a:gd name="connsiteY8" fmla="*/ 321967 h 6121040"/>
              <a:gd name="connsiteX0" fmla="*/ 0 w 6331984"/>
              <a:gd name="connsiteY0" fmla="*/ 321967 h 6121040"/>
              <a:gd name="connsiteX1" fmla="*/ 321967 w 6331984"/>
              <a:gd name="connsiteY1" fmla="*/ 0 h 6121040"/>
              <a:gd name="connsiteX2" fmla="*/ 5799469 w 6331984"/>
              <a:gd name="connsiteY2" fmla="*/ 0 h 6121040"/>
              <a:gd name="connsiteX3" fmla="*/ 6121436 w 6331984"/>
              <a:gd name="connsiteY3" fmla="*/ 5799073 h 6121040"/>
              <a:gd name="connsiteX4" fmla="*/ 5799469 w 6331984"/>
              <a:gd name="connsiteY4" fmla="*/ 6121040 h 6121040"/>
              <a:gd name="connsiteX5" fmla="*/ 321967 w 6331984"/>
              <a:gd name="connsiteY5" fmla="*/ 6121040 h 6121040"/>
              <a:gd name="connsiteX6" fmla="*/ 0 w 6331984"/>
              <a:gd name="connsiteY6" fmla="*/ 5799073 h 6121040"/>
              <a:gd name="connsiteX7" fmla="*/ 0 w 6331984"/>
              <a:gd name="connsiteY7" fmla="*/ 321967 h 6121040"/>
              <a:gd name="connsiteX0" fmla="*/ 0 w 6503367"/>
              <a:gd name="connsiteY0" fmla="*/ 321967 h 6121040"/>
              <a:gd name="connsiteX1" fmla="*/ 321967 w 6503367"/>
              <a:gd name="connsiteY1" fmla="*/ 0 h 6121040"/>
              <a:gd name="connsiteX2" fmla="*/ 5799469 w 6503367"/>
              <a:gd name="connsiteY2" fmla="*/ 0 h 6121040"/>
              <a:gd name="connsiteX3" fmla="*/ 6121436 w 6503367"/>
              <a:gd name="connsiteY3" fmla="*/ 5799073 h 6121040"/>
              <a:gd name="connsiteX4" fmla="*/ 5799469 w 6503367"/>
              <a:gd name="connsiteY4" fmla="*/ 6121040 h 6121040"/>
              <a:gd name="connsiteX5" fmla="*/ 321967 w 6503367"/>
              <a:gd name="connsiteY5" fmla="*/ 6121040 h 6121040"/>
              <a:gd name="connsiteX6" fmla="*/ 0 w 6503367"/>
              <a:gd name="connsiteY6" fmla="*/ 5799073 h 6121040"/>
              <a:gd name="connsiteX7" fmla="*/ 0 w 6503367"/>
              <a:gd name="connsiteY7" fmla="*/ 321967 h 6121040"/>
              <a:gd name="connsiteX0" fmla="*/ 0 w 6121436"/>
              <a:gd name="connsiteY0" fmla="*/ 321967 h 6121040"/>
              <a:gd name="connsiteX1" fmla="*/ 321967 w 6121436"/>
              <a:gd name="connsiteY1" fmla="*/ 0 h 6121040"/>
              <a:gd name="connsiteX2" fmla="*/ 5799469 w 6121436"/>
              <a:gd name="connsiteY2" fmla="*/ 0 h 6121040"/>
              <a:gd name="connsiteX3" fmla="*/ 6121436 w 6121436"/>
              <a:gd name="connsiteY3" fmla="*/ 5799073 h 6121040"/>
              <a:gd name="connsiteX4" fmla="*/ 5799469 w 6121436"/>
              <a:gd name="connsiteY4" fmla="*/ 6121040 h 6121040"/>
              <a:gd name="connsiteX5" fmla="*/ 321967 w 6121436"/>
              <a:gd name="connsiteY5" fmla="*/ 6121040 h 6121040"/>
              <a:gd name="connsiteX6" fmla="*/ 0 w 6121436"/>
              <a:gd name="connsiteY6" fmla="*/ 5799073 h 6121040"/>
              <a:gd name="connsiteX7" fmla="*/ 0 w 6121436"/>
              <a:gd name="connsiteY7" fmla="*/ 321967 h 6121040"/>
              <a:gd name="connsiteX0" fmla="*/ 0 w 6204002"/>
              <a:gd name="connsiteY0" fmla="*/ 321967 h 6121040"/>
              <a:gd name="connsiteX1" fmla="*/ 321967 w 6204002"/>
              <a:gd name="connsiteY1" fmla="*/ 0 h 6121040"/>
              <a:gd name="connsiteX2" fmla="*/ 6136058 w 6204002"/>
              <a:gd name="connsiteY2" fmla="*/ 0 h 6121040"/>
              <a:gd name="connsiteX3" fmla="*/ 6121436 w 6204002"/>
              <a:gd name="connsiteY3" fmla="*/ 5799073 h 6121040"/>
              <a:gd name="connsiteX4" fmla="*/ 5799469 w 6204002"/>
              <a:gd name="connsiteY4" fmla="*/ 6121040 h 6121040"/>
              <a:gd name="connsiteX5" fmla="*/ 321967 w 6204002"/>
              <a:gd name="connsiteY5" fmla="*/ 6121040 h 6121040"/>
              <a:gd name="connsiteX6" fmla="*/ 0 w 6204002"/>
              <a:gd name="connsiteY6" fmla="*/ 5799073 h 6121040"/>
              <a:gd name="connsiteX7" fmla="*/ 0 w 6204002"/>
              <a:gd name="connsiteY7" fmla="*/ 321967 h 6121040"/>
              <a:gd name="connsiteX0" fmla="*/ 0 w 6204002"/>
              <a:gd name="connsiteY0" fmla="*/ 321967 h 6354174"/>
              <a:gd name="connsiteX1" fmla="*/ 321967 w 6204002"/>
              <a:gd name="connsiteY1" fmla="*/ 0 h 6354174"/>
              <a:gd name="connsiteX2" fmla="*/ 6136058 w 6204002"/>
              <a:gd name="connsiteY2" fmla="*/ 0 h 6354174"/>
              <a:gd name="connsiteX3" fmla="*/ 6121436 w 6204002"/>
              <a:gd name="connsiteY3" fmla="*/ 5799073 h 6354174"/>
              <a:gd name="connsiteX4" fmla="*/ 321967 w 6204002"/>
              <a:gd name="connsiteY4" fmla="*/ 6121040 h 6354174"/>
              <a:gd name="connsiteX5" fmla="*/ 0 w 6204002"/>
              <a:gd name="connsiteY5" fmla="*/ 5799073 h 6354174"/>
              <a:gd name="connsiteX6" fmla="*/ 0 w 6204002"/>
              <a:gd name="connsiteY6" fmla="*/ 321967 h 6354174"/>
              <a:gd name="connsiteX0" fmla="*/ 0 w 6205513"/>
              <a:gd name="connsiteY0" fmla="*/ 321967 h 6354174"/>
              <a:gd name="connsiteX1" fmla="*/ 321967 w 6205513"/>
              <a:gd name="connsiteY1" fmla="*/ 0 h 6354174"/>
              <a:gd name="connsiteX2" fmla="*/ 6136058 w 6205513"/>
              <a:gd name="connsiteY2" fmla="*/ 0 h 6354174"/>
              <a:gd name="connsiteX3" fmla="*/ 6121436 w 6205513"/>
              <a:gd name="connsiteY3" fmla="*/ 5799073 h 6354174"/>
              <a:gd name="connsiteX4" fmla="*/ 321967 w 6205513"/>
              <a:gd name="connsiteY4" fmla="*/ 6121040 h 6354174"/>
              <a:gd name="connsiteX5" fmla="*/ 0 w 6205513"/>
              <a:gd name="connsiteY5" fmla="*/ 5799073 h 6354174"/>
              <a:gd name="connsiteX6" fmla="*/ 0 w 6205513"/>
              <a:gd name="connsiteY6" fmla="*/ 321967 h 6354174"/>
              <a:gd name="connsiteX0" fmla="*/ 0 w 6854629"/>
              <a:gd name="connsiteY0" fmla="*/ 321967 h 6354174"/>
              <a:gd name="connsiteX1" fmla="*/ 321967 w 6854629"/>
              <a:gd name="connsiteY1" fmla="*/ 0 h 6354174"/>
              <a:gd name="connsiteX2" fmla="*/ 6136058 w 6854629"/>
              <a:gd name="connsiteY2" fmla="*/ 0 h 6354174"/>
              <a:gd name="connsiteX3" fmla="*/ 6121436 w 6854629"/>
              <a:gd name="connsiteY3" fmla="*/ 5799073 h 6354174"/>
              <a:gd name="connsiteX4" fmla="*/ 321967 w 6854629"/>
              <a:gd name="connsiteY4" fmla="*/ 6121040 h 6354174"/>
              <a:gd name="connsiteX5" fmla="*/ 0 w 6854629"/>
              <a:gd name="connsiteY5" fmla="*/ 5799073 h 6354174"/>
              <a:gd name="connsiteX6" fmla="*/ 0 w 6854629"/>
              <a:gd name="connsiteY6" fmla="*/ 321967 h 6354174"/>
              <a:gd name="connsiteX0" fmla="*/ 0 w 6563494"/>
              <a:gd name="connsiteY0" fmla="*/ 321967 h 6354174"/>
              <a:gd name="connsiteX1" fmla="*/ 321967 w 6563494"/>
              <a:gd name="connsiteY1" fmla="*/ 0 h 6354174"/>
              <a:gd name="connsiteX2" fmla="*/ 6136058 w 6563494"/>
              <a:gd name="connsiteY2" fmla="*/ 0 h 6354174"/>
              <a:gd name="connsiteX3" fmla="*/ 6121436 w 6563494"/>
              <a:gd name="connsiteY3" fmla="*/ 5799073 h 6354174"/>
              <a:gd name="connsiteX4" fmla="*/ 321967 w 6563494"/>
              <a:gd name="connsiteY4" fmla="*/ 6121040 h 6354174"/>
              <a:gd name="connsiteX5" fmla="*/ 0 w 6563494"/>
              <a:gd name="connsiteY5" fmla="*/ 5799073 h 6354174"/>
              <a:gd name="connsiteX6" fmla="*/ 0 w 6563494"/>
              <a:gd name="connsiteY6" fmla="*/ 321967 h 6354174"/>
              <a:gd name="connsiteX0" fmla="*/ 0 w 6563494"/>
              <a:gd name="connsiteY0" fmla="*/ 321967 h 6121040"/>
              <a:gd name="connsiteX1" fmla="*/ 321967 w 6563494"/>
              <a:gd name="connsiteY1" fmla="*/ 0 h 6121040"/>
              <a:gd name="connsiteX2" fmla="*/ 6136058 w 6563494"/>
              <a:gd name="connsiteY2" fmla="*/ 0 h 6121040"/>
              <a:gd name="connsiteX3" fmla="*/ 6121436 w 6563494"/>
              <a:gd name="connsiteY3" fmla="*/ 5799073 h 6121040"/>
              <a:gd name="connsiteX4" fmla="*/ 321967 w 6563494"/>
              <a:gd name="connsiteY4" fmla="*/ 6121040 h 6121040"/>
              <a:gd name="connsiteX5" fmla="*/ 0 w 6563494"/>
              <a:gd name="connsiteY5" fmla="*/ 5799073 h 6121040"/>
              <a:gd name="connsiteX6" fmla="*/ 0 w 6563494"/>
              <a:gd name="connsiteY6" fmla="*/ 321967 h 6121040"/>
              <a:gd name="connsiteX0" fmla="*/ 0 w 6136058"/>
              <a:gd name="connsiteY0" fmla="*/ 321967 h 6121040"/>
              <a:gd name="connsiteX1" fmla="*/ 321967 w 6136058"/>
              <a:gd name="connsiteY1" fmla="*/ 0 h 6121040"/>
              <a:gd name="connsiteX2" fmla="*/ 6136058 w 6136058"/>
              <a:gd name="connsiteY2" fmla="*/ 0 h 6121040"/>
              <a:gd name="connsiteX3" fmla="*/ 6121436 w 6136058"/>
              <a:gd name="connsiteY3" fmla="*/ 5799073 h 6121040"/>
              <a:gd name="connsiteX4" fmla="*/ 321967 w 6136058"/>
              <a:gd name="connsiteY4" fmla="*/ 6121040 h 6121040"/>
              <a:gd name="connsiteX5" fmla="*/ 0 w 6136058"/>
              <a:gd name="connsiteY5" fmla="*/ 5799073 h 6121040"/>
              <a:gd name="connsiteX6" fmla="*/ 0 w 6136058"/>
              <a:gd name="connsiteY6" fmla="*/ 321967 h 6121040"/>
              <a:gd name="connsiteX0" fmla="*/ 0 w 6127643"/>
              <a:gd name="connsiteY0" fmla="*/ 321967 h 6121040"/>
              <a:gd name="connsiteX1" fmla="*/ 321967 w 6127643"/>
              <a:gd name="connsiteY1" fmla="*/ 0 h 6121040"/>
              <a:gd name="connsiteX2" fmla="*/ 6127643 w 6127643"/>
              <a:gd name="connsiteY2" fmla="*/ 0 h 6121040"/>
              <a:gd name="connsiteX3" fmla="*/ 6121436 w 6127643"/>
              <a:gd name="connsiteY3" fmla="*/ 5799073 h 6121040"/>
              <a:gd name="connsiteX4" fmla="*/ 321967 w 6127643"/>
              <a:gd name="connsiteY4" fmla="*/ 6121040 h 6121040"/>
              <a:gd name="connsiteX5" fmla="*/ 0 w 6127643"/>
              <a:gd name="connsiteY5" fmla="*/ 5799073 h 6121040"/>
              <a:gd name="connsiteX6" fmla="*/ 0 w 6127643"/>
              <a:gd name="connsiteY6" fmla="*/ 321967 h 6121040"/>
              <a:gd name="connsiteX0" fmla="*/ 0 w 6122033"/>
              <a:gd name="connsiteY0" fmla="*/ 321967 h 6121040"/>
              <a:gd name="connsiteX1" fmla="*/ 321967 w 6122033"/>
              <a:gd name="connsiteY1" fmla="*/ 0 h 6121040"/>
              <a:gd name="connsiteX2" fmla="*/ 6122033 w 6122033"/>
              <a:gd name="connsiteY2" fmla="*/ 0 h 6121040"/>
              <a:gd name="connsiteX3" fmla="*/ 6121436 w 6122033"/>
              <a:gd name="connsiteY3" fmla="*/ 5799073 h 6121040"/>
              <a:gd name="connsiteX4" fmla="*/ 321967 w 6122033"/>
              <a:gd name="connsiteY4" fmla="*/ 6121040 h 6121040"/>
              <a:gd name="connsiteX5" fmla="*/ 0 w 6122033"/>
              <a:gd name="connsiteY5" fmla="*/ 5799073 h 6121040"/>
              <a:gd name="connsiteX6" fmla="*/ 0 w 6122033"/>
              <a:gd name="connsiteY6" fmla="*/ 321967 h 6121040"/>
              <a:gd name="connsiteX0" fmla="*/ 0 w 6122033"/>
              <a:gd name="connsiteY0" fmla="*/ 321967 h 6121040"/>
              <a:gd name="connsiteX1" fmla="*/ 321967 w 6122033"/>
              <a:gd name="connsiteY1" fmla="*/ 0 h 6121040"/>
              <a:gd name="connsiteX2" fmla="*/ 6122033 w 6122033"/>
              <a:gd name="connsiteY2" fmla="*/ 0 h 6121040"/>
              <a:gd name="connsiteX3" fmla="*/ 6121436 w 6122033"/>
              <a:gd name="connsiteY3" fmla="*/ 6116028 h 6121040"/>
              <a:gd name="connsiteX4" fmla="*/ 321967 w 6122033"/>
              <a:gd name="connsiteY4" fmla="*/ 6121040 h 6121040"/>
              <a:gd name="connsiteX5" fmla="*/ 0 w 6122033"/>
              <a:gd name="connsiteY5" fmla="*/ 5799073 h 6121040"/>
              <a:gd name="connsiteX6" fmla="*/ 0 w 6122033"/>
              <a:gd name="connsiteY6" fmla="*/ 321967 h 6121040"/>
              <a:gd name="connsiteX0" fmla="*/ 0 w 6124241"/>
              <a:gd name="connsiteY0" fmla="*/ 321967 h 6121638"/>
              <a:gd name="connsiteX1" fmla="*/ 321967 w 6124241"/>
              <a:gd name="connsiteY1" fmla="*/ 0 h 6121638"/>
              <a:gd name="connsiteX2" fmla="*/ 6122033 w 6124241"/>
              <a:gd name="connsiteY2" fmla="*/ 0 h 6121638"/>
              <a:gd name="connsiteX3" fmla="*/ 6124241 w 6124241"/>
              <a:gd name="connsiteY3" fmla="*/ 6121638 h 6121638"/>
              <a:gd name="connsiteX4" fmla="*/ 321967 w 6124241"/>
              <a:gd name="connsiteY4" fmla="*/ 6121040 h 6121638"/>
              <a:gd name="connsiteX5" fmla="*/ 0 w 6124241"/>
              <a:gd name="connsiteY5" fmla="*/ 5799073 h 6121638"/>
              <a:gd name="connsiteX6" fmla="*/ 0 w 6124241"/>
              <a:gd name="connsiteY6" fmla="*/ 321967 h 6121638"/>
              <a:gd name="connsiteX0" fmla="*/ 0 w 6122033"/>
              <a:gd name="connsiteY0" fmla="*/ 321967 h 6121638"/>
              <a:gd name="connsiteX1" fmla="*/ 321967 w 6122033"/>
              <a:gd name="connsiteY1" fmla="*/ 0 h 6121638"/>
              <a:gd name="connsiteX2" fmla="*/ 6122033 w 6122033"/>
              <a:gd name="connsiteY2" fmla="*/ 0 h 6121638"/>
              <a:gd name="connsiteX3" fmla="*/ 6118632 w 6122033"/>
              <a:gd name="connsiteY3" fmla="*/ 6121638 h 6121638"/>
              <a:gd name="connsiteX4" fmla="*/ 321967 w 6122033"/>
              <a:gd name="connsiteY4" fmla="*/ 6121040 h 6121638"/>
              <a:gd name="connsiteX5" fmla="*/ 0 w 6122033"/>
              <a:gd name="connsiteY5" fmla="*/ 5799073 h 6121638"/>
              <a:gd name="connsiteX6" fmla="*/ 0 w 6122033"/>
              <a:gd name="connsiteY6" fmla="*/ 321967 h 6121638"/>
              <a:gd name="connsiteX0" fmla="*/ 0 w 6122033"/>
              <a:gd name="connsiteY0" fmla="*/ 321967 h 6124443"/>
              <a:gd name="connsiteX1" fmla="*/ 321967 w 6122033"/>
              <a:gd name="connsiteY1" fmla="*/ 0 h 6124443"/>
              <a:gd name="connsiteX2" fmla="*/ 6122033 w 6122033"/>
              <a:gd name="connsiteY2" fmla="*/ 0 h 6124443"/>
              <a:gd name="connsiteX3" fmla="*/ 6121437 w 6122033"/>
              <a:gd name="connsiteY3" fmla="*/ 6124443 h 6124443"/>
              <a:gd name="connsiteX4" fmla="*/ 321967 w 6122033"/>
              <a:gd name="connsiteY4" fmla="*/ 6121040 h 6124443"/>
              <a:gd name="connsiteX5" fmla="*/ 0 w 6122033"/>
              <a:gd name="connsiteY5" fmla="*/ 5799073 h 6124443"/>
              <a:gd name="connsiteX6" fmla="*/ 0 w 6122033"/>
              <a:gd name="connsiteY6" fmla="*/ 321967 h 612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2033" h="6124443">
                <a:moveTo>
                  <a:pt x="0" y="321967"/>
                </a:moveTo>
                <a:cubicBezTo>
                  <a:pt x="0" y="144150"/>
                  <a:pt x="144150" y="0"/>
                  <a:pt x="321967" y="0"/>
                </a:cubicBezTo>
                <a:lnTo>
                  <a:pt x="6122033" y="0"/>
                </a:lnTo>
                <a:cubicBezTo>
                  <a:pt x="6120899" y="2040546"/>
                  <a:pt x="6122571" y="4083897"/>
                  <a:pt x="6121437" y="6124443"/>
                </a:cubicBezTo>
                <a:lnTo>
                  <a:pt x="321967" y="6121040"/>
                </a:lnTo>
                <a:cubicBezTo>
                  <a:pt x="144150" y="6121040"/>
                  <a:pt x="0" y="5976890"/>
                  <a:pt x="0" y="5799073"/>
                </a:cubicBezTo>
                <a:lnTo>
                  <a:pt x="0" y="321967"/>
                </a:lnTo>
                <a:close/>
              </a:path>
            </a:pathLst>
          </a:custGeom>
          <a:ln>
            <a:noFill/>
          </a:ln>
        </p:spPr>
        <p:txBody>
          <a:bodyPr tIns="3240000"/>
          <a:lstStyle>
            <a:lvl1pPr marL="0" indent="0" algn="ctr">
              <a:buFontTx/>
              <a:buNone/>
              <a:defRPr/>
            </a:lvl1pPr>
          </a:lstStyle>
          <a:p>
            <a:endParaRPr lang="en-GB" noProof="0"/>
          </a:p>
        </p:txBody>
      </p:sp>
      <p:sp>
        <p:nvSpPr>
          <p:cNvPr id="2" name="Title Placeholder"/>
          <p:cNvSpPr>
            <a:spLocks noGrp="1"/>
          </p:cNvSpPr>
          <p:nvPr>
            <p:ph type="ctrTitle" hasCustomPrompt="1"/>
          </p:nvPr>
        </p:nvSpPr>
        <p:spPr>
          <a:xfrm>
            <a:off x="719572" y="836613"/>
            <a:ext cx="5544616" cy="965200"/>
          </a:xfrm>
        </p:spPr>
        <p:txBody>
          <a:bodyPr/>
          <a:lstStyle>
            <a:lvl1pPr>
              <a:lnSpc>
                <a:spcPts val="3800"/>
              </a:lnSpc>
              <a:defRPr sz="3500">
                <a:solidFill>
                  <a:srgbClr val="FFFFFF"/>
                </a:solidFill>
              </a:defRPr>
            </a:lvl1pPr>
          </a:lstStyle>
          <a:p>
            <a:r>
              <a:rPr lang="en-GB" noProof="0" dirty="0"/>
              <a:t>Click to add presentation title</a:t>
            </a:r>
          </a:p>
        </p:txBody>
      </p:sp>
      <p:sp>
        <p:nvSpPr>
          <p:cNvPr id="3" name="Subtitle Placeholder"/>
          <p:cNvSpPr>
            <a:spLocks noGrp="1"/>
          </p:cNvSpPr>
          <p:nvPr>
            <p:ph type="subTitle" idx="1"/>
          </p:nvPr>
        </p:nvSpPr>
        <p:spPr>
          <a:xfrm>
            <a:off x="719572" y="1803400"/>
            <a:ext cx="5544616" cy="1008112"/>
          </a:xfrm>
        </p:spPr>
        <p:txBody>
          <a:bodyPr/>
          <a:lstStyle>
            <a:lvl1pPr marL="0" indent="0" algn="l">
              <a:lnSpc>
                <a:spcPts val="3800"/>
              </a:lnSpc>
              <a:spcBef>
                <a:spcPts val="0"/>
              </a:spcBef>
              <a:buNone/>
              <a:defRPr sz="3000" b="1"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pic>
        <p:nvPicPr>
          <p:cNvPr id="1027" name="Claim"/>
          <p:cNvPicPr>
            <a:picLocks noChangeAspect="1"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848735" y="6188046"/>
            <a:ext cx="1728551" cy="16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xtClassification"/>
          <p:cNvSpPr txBox="1"/>
          <p:nvPr userDrawn="1">
            <p:custDataLst>
              <p:tags r:id="rId4"/>
            </p:custDataLst>
          </p:nvPr>
        </p:nvSpPr>
        <p:spPr>
          <a:xfrm>
            <a:off x="6854342" y="4617132"/>
            <a:ext cx="1722944" cy="144016"/>
          </a:xfrm>
          <a:prstGeom prst="rect">
            <a:avLst/>
          </a:prstGeom>
          <a:noFill/>
        </p:spPr>
        <p:txBody>
          <a:bodyPr wrap="square" lIns="0" tIns="0" rIns="0" bIns="0" rtlCol="0">
            <a:noAutofit/>
          </a:bodyPr>
          <a:lstStyle/>
          <a:p>
            <a:pPr>
              <a:lnSpc>
                <a:spcPts val="900"/>
              </a:lnSpc>
            </a:pPr>
            <a:r>
              <a:rPr lang="en-GB" sz="700">
                <a:latin typeface="Georgia"/>
              </a:rPr>
              <a:t>Confidential</a:t>
            </a:r>
            <a:endParaRPr lang="en-GB" sz="700" dirty="0">
              <a:latin typeface="Georgia"/>
            </a:endParaRPr>
          </a:p>
        </p:txBody>
      </p:sp>
      <p:sp>
        <p:nvSpPr>
          <p:cNvPr id="12" name="txtFooter1"/>
          <p:cNvSpPr txBox="1"/>
          <p:nvPr userDrawn="1">
            <p:custDataLst>
              <p:tags r:id="rId5"/>
            </p:custDataLst>
          </p:nvPr>
        </p:nvSpPr>
        <p:spPr>
          <a:xfrm>
            <a:off x="6854342" y="4869160"/>
            <a:ext cx="1722944" cy="108012"/>
          </a:xfrm>
          <a:prstGeom prst="rect">
            <a:avLst/>
          </a:prstGeom>
          <a:noFill/>
        </p:spPr>
        <p:txBody>
          <a:bodyPr wrap="square" lIns="0" tIns="0" rIns="0" bIns="0" rtlCol="0">
            <a:noAutofit/>
          </a:bodyPr>
          <a:lstStyle/>
          <a:p>
            <a:pPr>
              <a:lnSpc>
                <a:spcPts val="900"/>
              </a:lnSpc>
            </a:pPr>
            <a:endParaRPr lang="en-GB" sz="700" dirty="0">
              <a:solidFill>
                <a:srgbClr val="000000"/>
              </a:solidFill>
              <a:latin typeface="Georgia"/>
            </a:endParaRPr>
          </a:p>
        </p:txBody>
      </p:sp>
      <p:sp>
        <p:nvSpPr>
          <p:cNvPr id="13" name="txtFooter2"/>
          <p:cNvSpPr txBox="1"/>
          <p:nvPr userDrawn="1">
            <p:custDataLst>
              <p:tags r:id="rId6"/>
            </p:custDataLst>
          </p:nvPr>
        </p:nvSpPr>
        <p:spPr>
          <a:xfrm>
            <a:off x="6854342" y="4869160"/>
            <a:ext cx="1722944" cy="114300"/>
          </a:xfrm>
          <a:prstGeom prst="rect">
            <a:avLst/>
          </a:prstGeom>
          <a:noFill/>
        </p:spPr>
        <p:txBody>
          <a:bodyPr wrap="square" lIns="0" tIns="0" rIns="0" bIns="0" rtlCol="0">
            <a:noAutofit/>
          </a:bodyPr>
          <a:lstStyle/>
          <a:p>
            <a:pPr>
              <a:lnSpc>
                <a:spcPts val="900"/>
              </a:lnSpc>
            </a:pPr>
            <a:r>
              <a:rPr lang="en-GB" sz="700">
                <a:solidFill>
                  <a:srgbClr val="000000"/>
                </a:solidFill>
                <a:latin typeface="Georgia"/>
              </a:rPr>
              <a:t>Oil &amp; Mining Services</a:t>
            </a:r>
            <a:endParaRPr lang="en-GB" sz="700" dirty="0">
              <a:solidFill>
                <a:srgbClr val="000000"/>
              </a:solidFill>
              <a:latin typeface="Georgia"/>
            </a:endParaRPr>
          </a:p>
        </p:txBody>
      </p:sp>
      <p:sp>
        <p:nvSpPr>
          <p:cNvPr id="14" name="txtFooter3"/>
          <p:cNvSpPr txBox="1"/>
          <p:nvPr userDrawn="1">
            <p:custDataLst>
              <p:tags r:id="rId7"/>
            </p:custDataLst>
          </p:nvPr>
        </p:nvSpPr>
        <p:spPr>
          <a:xfrm>
            <a:off x="6854342" y="5091354"/>
            <a:ext cx="1722944" cy="108012"/>
          </a:xfrm>
          <a:prstGeom prst="rect">
            <a:avLst/>
          </a:prstGeom>
          <a:noFill/>
        </p:spPr>
        <p:txBody>
          <a:bodyPr wrap="square" lIns="0" tIns="0" rIns="0" bIns="0" rtlCol="0">
            <a:noAutofit/>
          </a:bodyPr>
          <a:lstStyle/>
          <a:p>
            <a:pPr>
              <a:lnSpc>
                <a:spcPts val="900"/>
              </a:lnSpc>
            </a:pPr>
            <a:endParaRPr lang="en-GB" sz="700" dirty="0">
              <a:solidFill>
                <a:srgbClr val="000000"/>
              </a:solidFill>
              <a:latin typeface="Georgia"/>
            </a:endParaRPr>
          </a:p>
        </p:txBody>
      </p:sp>
      <p:sp>
        <p:nvSpPr>
          <p:cNvPr id="15" name="txtDate"/>
          <p:cNvSpPr txBox="1"/>
          <p:nvPr userDrawn="1">
            <p:custDataLst>
              <p:tags r:id="rId8"/>
            </p:custDataLst>
          </p:nvPr>
        </p:nvSpPr>
        <p:spPr>
          <a:xfrm>
            <a:off x="6854342" y="4983460"/>
            <a:ext cx="1722944" cy="114300"/>
          </a:xfrm>
          <a:prstGeom prst="rect">
            <a:avLst/>
          </a:prstGeom>
          <a:noFill/>
        </p:spPr>
        <p:txBody>
          <a:bodyPr wrap="square" lIns="0" tIns="0" rIns="0" bIns="0" rtlCol="0">
            <a:noAutofit/>
          </a:bodyPr>
          <a:lstStyle/>
          <a:p>
            <a:pPr>
              <a:lnSpc>
                <a:spcPts val="900"/>
              </a:lnSpc>
            </a:pPr>
            <a:r>
              <a:rPr lang="en-GB" sz="700">
                <a:solidFill>
                  <a:srgbClr val="000000"/>
                </a:solidFill>
                <a:latin typeface="Georgia"/>
              </a:rPr>
              <a:t>28.09.2012</a:t>
            </a:r>
            <a:endParaRPr lang="en-GB" sz="700" dirty="0">
              <a:solidFill>
                <a:srgbClr val="000000"/>
              </a:solidFill>
              <a:latin typeface="Georgia"/>
            </a:endParaRPr>
          </a:p>
        </p:txBody>
      </p:sp>
      <p:pic>
        <p:nvPicPr>
          <p:cNvPr id="17" name="Logo" descr="C:\Users\Luc Benninger\Desktop\Logo.png"/>
          <p:cNvPicPr>
            <a:picLocks noChangeAspect="1" noChangeArrowheads="1"/>
          </p:cNvPicPr>
          <p:nvPr userDrawn="1">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845028" y="251124"/>
            <a:ext cx="2016000" cy="48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62939"/>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pt"/>
          <p:cNvPicPr>
            <a:picLocks noChangeAspect="1" noChangeArrowheads="1"/>
          </p:cNvPicPr>
          <p:nvPr userDrawn="1"/>
        </p:nvPicPr>
        <p:blipFill>
          <a:blip r:embed="rId2">
            <a:extLst>
              <a:ext uri="{28A0092B-C50C-407E-A947-70E740481C1C}">
                <a14:useLocalDpi xmlns:a14="http://schemas.microsoft.com/office/drawing/2010/main" val="0"/>
              </a:ext>
            </a:extLst>
          </a:blip>
          <a:srcRect l="461" r="41827" b="42625"/>
          <a:stretch>
            <a:fillRect/>
          </a:stretch>
        </p:blipFill>
        <p:spPr bwMode="auto">
          <a:xfrm>
            <a:off x="3175" y="5462588"/>
            <a:ext cx="914876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563" y="133350"/>
            <a:ext cx="908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goo_logo_downloa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476250"/>
            <a:ext cx="27765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404" name="Rectangle 12"/>
          <p:cNvSpPr>
            <a:spLocks noGrp="1" noChangeArrowheads="1"/>
          </p:cNvSpPr>
          <p:nvPr>
            <p:ph type="ctrTitle"/>
          </p:nvPr>
        </p:nvSpPr>
        <p:spPr>
          <a:xfrm>
            <a:off x="0" y="3563938"/>
            <a:ext cx="6945313" cy="1612900"/>
          </a:xfrm>
        </p:spPr>
        <p:txBody>
          <a:bodyPr lIns="576000" rIns="36000" bIns="360000"/>
          <a:lstStyle>
            <a:lvl1pPr>
              <a:defRPr sz="3000"/>
            </a:lvl1pPr>
          </a:lstStyle>
          <a:p>
            <a:pPr lvl="0"/>
            <a:r>
              <a:rPr lang="en-US" noProof="0"/>
              <a:t>Click to edit Master title style</a:t>
            </a:r>
          </a:p>
        </p:txBody>
      </p:sp>
      <p:sp>
        <p:nvSpPr>
          <p:cNvPr id="827405" name="Rectangle 13"/>
          <p:cNvSpPr>
            <a:spLocks noGrp="1" noChangeArrowheads="1"/>
          </p:cNvSpPr>
          <p:nvPr>
            <p:ph type="subTitle" sz="quarter" idx="1"/>
          </p:nvPr>
        </p:nvSpPr>
        <p:spPr>
          <a:xfrm>
            <a:off x="577850" y="4856163"/>
            <a:ext cx="4664075" cy="647700"/>
          </a:xfrm>
          <a:solidFill>
            <a:schemeClr val="accent1"/>
          </a:solidFill>
          <a:extLst>
            <a:ext uri="{91240B29-F687-4F45-9708-019B960494DF}">
              <a14:hiddenLine xmlns:a14="http://schemas.microsoft.com/office/drawing/2010/main" w="9525" algn="ctr">
                <a:solidFill>
                  <a:schemeClr val="tx1"/>
                </a:solidFill>
                <a:miter lim="800000"/>
                <a:headEnd/>
                <a:tailEnd/>
              </a14:hiddenLine>
            </a:ext>
          </a:extLst>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151319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C6E2C88-B0D0-44F2-A225-00D6D94740C1}" type="slidenum">
              <a:rPr lang="en-US"/>
              <a:pPr>
                <a:defRPr/>
              </a:pPr>
              <a:t>‹#›</a:t>
            </a:fld>
            <a:endParaRPr lang="en-US"/>
          </a:p>
        </p:txBody>
      </p:sp>
    </p:spTree>
    <p:extLst>
      <p:ext uri="{BB962C8B-B14F-4D97-AF65-F5344CB8AC3E}">
        <p14:creationId xmlns:p14="http://schemas.microsoft.com/office/powerpoint/2010/main" val="29579920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811CA8C-9059-459C-8F44-ED90F444082B}" type="slidenum">
              <a:rPr lang="en-US"/>
              <a:pPr>
                <a:defRPr/>
              </a:pPr>
              <a:t>‹#›</a:t>
            </a:fld>
            <a:endParaRPr lang="en-US"/>
          </a:p>
        </p:txBody>
      </p:sp>
    </p:spTree>
    <p:extLst>
      <p:ext uri="{BB962C8B-B14F-4D97-AF65-F5344CB8AC3E}">
        <p14:creationId xmlns:p14="http://schemas.microsoft.com/office/powerpoint/2010/main" val="16998612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F01B7E7-7099-4E90-8BE2-A39F40B62529}" type="slidenum">
              <a:rPr lang="en-US"/>
              <a:pPr>
                <a:defRPr/>
              </a:pPr>
              <a:t>‹#›</a:t>
            </a:fld>
            <a:endParaRPr lang="en-US"/>
          </a:p>
        </p:txBody>
      </p:sp>
    </p:spTree>
    <p:extLst>
      <p:ext uri="{BB962C8B-B14F-4D97-AF65-F5344CB8AC3E}">
        <p14:creationId xmlns:p14="http://schemas.microsoft.com/office/powerpoint/2010/main" val="36376952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6CBB8B8-FB0C-401E-8C93-2AEA3F6A85BD}" type="slidenum">
              <a:rPr lang="en-US"/>
              <a:pPr>
                <a:defRPr/>
              </a:pPr>
              <a:t>‹#›</a:t>
            </a:fld>
            <a:endParaRPr lang="en-US"/>
          </a:p>
        </p:txBody>
      </p:sp>
    </p:spTree>
    <p:extLst>
      <p:ext uri="{BB962C8B-B14F-4D97-AF65-F5344CB8AC3E}">
        <p14:creationId xmlns:p14="http://schemas.microsoft.com/office/powerpoint/2010/main" val="35039519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28392C9-81D2-4003-9A83-C413A2FED264}" type="slidenum">
              <a:rPr lang="en-US"/>
              <a:pPr>
                <a:defRPr/>
              </a:pPr>
              <a:t>‹#›</a:t>
            </a:fld>
            <a:endParaRPr lang="en-US"/>
          </a:p>
        </p:txBody>
      </p:sp>
    </p:spTree>
    <p:extLst>
      <p:ext uri="{BB962C8B-B14F-4D97-AF65-F5344CB8AC3E}">
        <p14:creationId xmlns:p14="http://schemas.microsoft.com/office/powerpoint/2010/main" val="10087880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121F953-187F-4C35-8642-FC133C9C9D65}" type="slidenum">
              <a:rPr lang="en-US"/>
              <a:pPr>
                <a:defRPr/>
              </a:pPr>
              <a:t>‹#›</a:t>
            </a:fld>
            <a:endParaRPr lang="en-US"/>
          </a:p>
        </p:txBody>
      </p:sp>
    </p:spTree>
    <p:extLst>
      <p:ext uri="{BB962C8B-B14F-4D97-AF65-F5344CB8AC3E}">
        <p14:creationId xmlns:p14="http://schemas.microsoft.com/office/powerpoint/2010/main" val="25049433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F93ADF2-F43E-4681-890E-8A0CCDDF6573}" type="slidenum">
              <a:rPr lang="en-US"/>
              <a:pPr>
                <a:defRPr/>
              </a:pPr>
              <a:t>‹#›</a:t>
            </a:fld>
            <a:endParaRPr lang="en-US"/>
          </a:p>
        </p:txBody>
      </p:sp>
    </p:spTree>
    <p:extLst>
      <p:ext uri="{BB962C8B-B14F-4D97-AF65-F5344CB8AC3E}">
        <p14:creationId xmlns:p14="http://schemas.microsoft.com/office/powerpoint/2010/main" val="15772944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7F630E9-F23D-408E-A204-ABA359E0CDCD}" type="slidenum">
              <a:rPr lang="en-US"/>
              <a:pPr>
                <a:defRPr/>
              </a:pPr>
              <a:t>‹#›</a:t>
            </a:fld>
            <a:endParaRPr lang="en-US"/>
          </a:p>
        </p:txBody>
      </p:sp>
    </p:spTree>
    <p:extLst>
      <p:ext uri="{BB962C8B-B14F-4D97-AF65-F5344CB8AC3E}">
        <p14:creationId xmlns:p14="http://schemas.microsoft.com/office/powerpoint/2010/main" val="18842174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AC85BF3-D68B-483E-92C2-1B1367E844EF}" type="slidenum">
              <a:rPr lang="en-US"/>
              <a:pPr>
                <a:defRPr/>
              </a:pPr>
              <a:t>‹#›</a:t>
            </a:fld>
            <a:endParaRPr lang="en-US"/>
          </a:p>
        </p:txBody>
      </p:sp>
    </p:spTree>
    <p:extLst>
      <p:ext uri="{BB962C8B-B14F-4D97-AF65-F5344CB8AC3E}">
        <p14:creationId xmlns:p14="http://schemas.microsoft.com/office/powerpoint/2010/main" val="36311923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563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30188"/>
            <a:ext cx="5719763" cy="6256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A15E242-2D65-41E5-A424-6F19B0ED4C2B}" type="slidenum">
              <a:rPr lang="en-US"/>
              <a:pPr>
                <a:defRPr/>
              </a:pPr>
              <a:t>‹#›</a:t>
            </a:fld>
            <a:endParaRPr lang="en-US"/>
          </a:p>
        </p:txBody>
      </p:sp>
    </p:spTree>
    <p:extLst>
      <p:ext uri="{BB962C8B-B14F-4D97-AF65-F5344CB8AC3E}">
        <p14:creationId xmlns:p14="http://schemas.microsoft.com/office/powerpoint/2010/main" val="148538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a:t>Click to edit Master title style</a:t>
            </a:r>
            <a:endParaRPr lang="en-GB"/>
          </a:p>
        </p:txBody>
      </p:sp>
      <p:sp>
        <p:nvSpPr>
          <p:cNvPr id="3" name="Chart Placeholder 2"/>
          <p:cNvSpPr>
            <a:spLocks noGrp="1"/>
          </p:cNvSpPr>
          <p:nvPr>
            <p:ph type="chart" idx="1"/>
          </p:nvPr>
        </p:nvSpPr>
        <p:spPr>
          <a:xfrm>
            <a:off x="544513" y="1736725"/>
            <a:ext cx="7283450" cy="4749800"/>
          </a:xfrm>
        </p:spPr>
        <p:txBody>
          <a:bodyPr/>
          <a:lstStyle/>
          <a:p>
            <a:pPr lvl="0"/>
            <a:r>
              <a:rPr lang="en-US" noProof="0"/>
              <a:t>Click icon to add chart</a:t>
            </a:r>
            <a:endParaRPr lang="en-GB"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C901C5B-9C03-4E40-8C9F-ED79A9DB50B7}" type="slidenum">
              <a:rPr lang="en-US"/>
              <a:pPr>
                <a:defRPr/>
              </a:pPr>
              <a:t>‹#›</a:t>
            </a:fld>
            <a:endParaRPr lang="en-US"/>
          </a:p>
        </p:txBody>
      </p:sp>
    </p:spTree>
    <p:extLst>
      <p:ext uri="{BB962C8B-B14F-4D97-AF65-F5344CB8AC3E}">
        <p14:creationId xmlns:p14="http://schemas.microsoft.com/office/powerpoint/2010/main" val="26638733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544513" y="1736725"/>
            <a:ext cx="3565525" cy="4749800"/>
          </a:xfrm>
        </p:spPr>
        <p:txBody>
          <a:bodyPr/>
          <a:lstStyle/>
          <a:p>
            <a:pPr lvl="0"/>
            <a:r>
              <a:rPr lang="en-US" noProof="0"/>
              <a:t>Click icon to add chart</a:t>
            </a:r>
            <a:endParaRPr lang="en-GB" noProof="0"/>
          </a:p>
        </p:txBody>
      </p:sp>
      <p:sp>
        <p:nvSpPr>
          <p:cNvPr id="4" name="Text Placeholder 3"/>
          <p:cNvSpPr>
            <a:spLocks noGrp="1"/>
          </p:cNvSpPr>
          <p:nvPr>
            <p:ph type="body" sz="half" idx="2"/>
          </p:nvPr>
        </p:nvSpPr>
        <p:spPr>
          <a:xfrm>
            <a:off x="4262438" y="1736725"/>
            <a:ext cx="3565525"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9549692-F546-4C01-8600-F254E9C0B231}" type="slidenum">
              <a:rPr lang="en-US"/>
              <a:pPr>
                <a:defRPr/>
              </a:pPr>
              <a:t>‹#›</a:t>
            </a:fld>
            <a:endParaRPr lang="en-US"/>
          </a:p>
        </p:txBody>
      </p:sp>
    </p:spTree>
    <p:extLst>
      <p:ext uri="{BB962C8B-B14F-4D97-AF65-F5344CB8AC3E}">
        <p14:creationId xmlns:p14="http://schemas.microsoft.com/office/powerpoint/2010/main" val="13406664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a:t>Click to edit Master title style</a:t>
            </a:r>
            <a:endParaRPr lang="en-GB"/>
          </a:p>
        </p:txBody>
      </p:sp>
      <p:sp>
        <p:nvSpPr>
          <p:cNvPr id="3" name="Table Placeholder 2"/>
          <p:cNvSpPr>
            <a:spLocks noGrp="1"/>
          </p:cNvSpPr>
          <p:nvPr>
            <p:ph type="tbl" idx="1"/>
          </p:nvPr>
        </p:nvSpPr>
        <p:spPr>
          <a:xfrm>
            <a:off x="544513" y="1736725"/>
            <a:ext cx="7283450" cy="4749800"/>
          </a:xfrm>
        </p:spPr>
        <p:txBody>
          <a:bodyPr/>
          <a:lstStyle/>
          <a:p>
            <a:pPr lvl="0"/>
            <a:r>
              <a:rPr lang="en-US" noProof="0"/>
              <a:t>Click icon to add table</a:t>
            </a:r>
            <a:endParaRPr lang="en-GB"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C0A5167-BA71-4231-93A0-E926CB5F1DAA}" type="slidenum">
              <a:rPr lang="en-US"/>
              <a:pPr>
                <a:defRPr/>
              </a:pPr>
              <a:t>‹#›</a:t>
            </a:fld>
            <a:endParaRPr lang="en-US"/>
          </a:p>
        </p:txBody>
      </p:sp>
    </p:spTree>
    <p:extLst>
      <p:ext uri="{BB962C8B-B14F-4D97-AF65-F5344CB8AC3E}">
        <p14:creationId xmlns:p14="http://schemas.microsoft.com/office/powerpoint/2010/main" val="1772792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59D161DF-215A-4E5F-9AF2-D6FE4F4A95AB}" type="slidenum">
              <a:rPr lang="en-GB"/>
              <a:pPr>
                <a:defRPr/>
              </a:pPr>
              <a:t>‹#›</a:t>
            </a:fld>
            <a:endParaRPr lang="en-GB" dirty="0"/>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00200"/>
            <a:ext cx="2171700" cy="4525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600200"/>
            <a:ext cx="63627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chemeClr val="accent2"/>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872452" name="Rectangle 4"/>
          <p:cNvSpPr>
            <a:spLocks noGrp="1" noChangeArrowheads="1"/>
          </p:cNvSpPr>
          <p:nvPr>
            <p:ph type="ctrTitle"/>
          </p:nvPr>
        </p:nvSpPr>
        <p:spPr>
          <a:xfrm>
            <a:off x="0" y="4251325"/>
            <a:ext cx="6945313" cy="1612900"/>
          </a:xfrm>
          <a:solidFill>
            <a:schemeClr val="accent2"/>
          </a:solidFill>
        </p:spPr>
        <p:txBody>
          <a:bodyPr lIns="576000" rIns="36000" bIns="360000"/>
          <a:lstStyle>
            <a:lvl1pPr>
              <a:defRPr sz="3000">
                <a:solidFill>
                  <a:schemeClr val="accent1"/>
                </a:solidFill>
              </a:defRPr>
            </a:lvl1pPr>
          </a:lstStyle>
          <a:p>
            <a:r>
              <a:rPr lang="en-GB"/>
              <a:t>Click to edit Master title style</a:t>
            </a:r>
          </a:p>
        </p:txBody>
      </p:sp>
      <p:sp>
        <p:nvSpPr>
          <p:cNvPr id="872454" name="Rectangle 6"/>
          <p:cNvSpPr>
            <a:spLocks noGrp="1" noChangeArrowheads="1"/>
          </p:cNvSpPr>
          <p:nvPr>
            <p:ph type="subTitle" sz="quarter" idx="1"/>
          </p:nvPr>
        </p:nvSpPr>
        <p:spPr>
          <a:xfrm>
            <a:off x="577850" y="5334000"/>
            <a:ext cx="4664075" cy="85725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994F5A65-E6EA-415A-885D-E9C49A3CF1EA}" type="slidenum">
              <a:rPr lang="en-GB"/>
              <a:pPr>
                <a:defRPr/>
              </a:pPr>
              <a:t>‹#›</a:t>
            </a:fld>
            <a:endParaRPr lang="en-GB" dirty="0"/>
          </a:p>
        </p:txBody>
      </p:sp>
    </p:spTree>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321A0729-57F2-41ED-AD6A-9477B9FD2625}" type="slidenum">
              <a:rPr lang="en-GB"/>
              <a:pPr>
                <a:defRPr/>
              </a:pPr>
              <a:t>‹#›</a:t>
            </a:fld>
            <a:endParaRPr lang="en-GB" dirty="0"/>
          </a:p>
        </p:txBody>
      </p:sp>
    </p:spTree>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F03AD1A8-3530-455B-9877-42CA333BB62A}" type="slidenum">
              <a:rPr lang="en-GB"/>
              <a:pPr>
                <a:defRPr/>
              </a:pPr>
              <a:t>‹#›</a:t>
            </a:fld>
            <a:endParaRPr lang="en-GB" dirty="0"/>
          </a:p>
        </p:txBody>
      </p:sp>
    </p:spTree>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8"/>
          <p:cNvSpPr>
            <a:spLocks noGrp="1" noChangeArrowheads="1"/>
          </p:cNvSpPr>
          <p:nvPr>
            <p:ph type="sldNum" sz="quarter" idx="12"/>
          </p:nvPr>
        </p:nvSpPr>
        <p:spPr>
          <a:ln/>
        </p:spPr>
        <p:txBody>
          <a:bodyPr/>
          <a:lstStyle>
            <a:lvl1pPr>
              <a:defRPr/>
            </a:lvl1pPr>
          </a:lstStyle>
          <a:p>
            <a:pPr>
              <a:defRPr/>
            </a:pPr>
            <a:fld id="{F44D6CAC-C5CC-4B90-8C0C-2DC4B1694AB6}" type="slidenum">
              <a:rPr lang="en-GB"/>
              <a:pPr>
                <a:defRPr/>
              </a:pPr>
              <a:t>‹#›</a:t>
            </a:fld>
            <a:endParaRPr lang="en-GB" dirty="0"/>
          </a:p>
        </p:txBody>
      </p:sp>
    </p:spTree>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87A51387-9FFC-41C0-BAB6-465981254841}" type="slidenum">
              <a:rPr lang="en-GB"/>
              <a:pPr>
                <a:defRPr/>
              </a:pPr>
              <a:t>‹#›</a:t>
            </a:fld>
            <a:endParaRPr lang="en-GB" dirty="0"/>
          </a:p>
        </p:txBody>
      </p:sp>
    </p:spTree>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p:cNvSpPr>
            <a:spLocks noGrp="1" noChangeArrowheads="1"/>
          </p:cNvSpPr>
          <p:nvPr>
            <p:ph type="sldNum" sz="quarter" idx="12"/>
          </p:nvPr>
        </p:nvSpPr>
        <p:spPr>
          <a:ln/>
        </p:spPr>
        <p:txBody>
          <a:bodyPr/>
          <a:lstStyle>
            <a:lvl1pPr>
              <a:defRPr/>
            </a:lvl1pPr>
          </a:lstStyle>
          <a:p>
            <a:pPr>
              <a:defRPr/>
            </a:pPr>
            <a:fld id="{93E90C8D-DD10-4379-8797-185044A7F4FB}" type="slidenum">
              <a:rPr lang="en-GB"/>
              <a:pPr>
                <a:defRPr/>
              </a:pPr>
              <a:t>‹#›</a:t>
            </a:fld>
            <a:endParaRPr lang="en-GB"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84EC09F8-FDF0-4CED-BB9D-29219F11A155}" type="slidenum">
              <a:rPr lang="en-GB"/>
              <a:pPr>
                <a:defRPr/>
              </a:pPr>
              <a:t>‹#›</a:t>
            </a:fld>
            <a:endParaRPr lang="en-GB" dirty="0"/>
          </a:p>
        </p:txBody>
      </p:sp>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879E257A-AD7C-4ABE-9A70-3DE35A1E845C}" type="slidenum">
              <a:rPr lang="en-GB"/>
              <a:pPr>
                <a:defRPr/>
              </a:pPr>
              <a:t>‹#›</a:t>
            </a:fld>
            <a:endParaRPr lang="en-GB" dirty="0"/>
          </a:p>
        </p:txBody>
      </p:sp>
    </p:spTree>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F2E9F66D-35E0-4EB2-97F2-CA57B5314F46}" type="slidenum">
              <a:rPr lang="en-GB"/>
              <a:pPr>
                <a:defRPr/>
              </a:pPr>
              <a:t>‹#›</a:t>
            </a:fld>
            <a:endParaRPr lang="en-GB" dirty="0"/>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1B06959D-074B-4FAA-BCF1-BFBABB82060C}" type="slidenum">
              <a:rPr lang="en-GB"/>
              <a:pPr>
                <a:defRPr/>
              </a:pPr>
              <a:t>‹#›</a:t>
            </a:fld>
            <a:endParaRPr lang="en-GB" dirty="0"/>
          </a:p>
        </p:txBody>
      </p:sp>
    </p:spTree>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41300"/>
            <a:ext cx="1957387" cy="6245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41300"/>
            <a:ext cx="5719763" cy="6245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C8ED3083-495E-4606-8910-35E2969033AA}" type="slidenum">
              <a:rPr lang="en-GB"/>
              <a:pPr>
                <a:defRPr/>
              </a:pPr>
              <a:t>‹#›</a:t>
            </a:fld>
            <a:endParaRPr lang="en-GB" dirty="0"/>
          </a:p>
        </p:txBody>
      </p:sp>
    </p:spTree>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chemeClr val="accent2"/>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945156" name="Rectangle 4"/>
          <p:cNvSpPr>
            <a:spLocks noGrp="1" noChangeArrowheads="1"/>
          </p:cNvSpPr>
          <p:nvPr>
            <p:ph type="ctrTitle"/>
          </p:nvPr>
        </p:nvSpPr>
        <p:spPr>
          <a:xfrm>
            <a:off x="0" y="4251325"/>
            <a:ext cx="6945313" cy="1612900"/>
          </a:xfrm>
          <a:solidFill>
            <a:schemeClr val="accent2"/>
          </a:solidFill>
        </p:spPr>
        <p:txBody>
          <a:bodyPr lIns="576000" rIns="36000" bIns="360000"/>
          <a:lstStyle>
            <a:lvl1pPr>
              <a:defRPr sz="3000">
                <a:solidFill>
                  <a:schemeClr val="accent1"/>
                </a:solidFill>
              </a:defRPr>
            </a:lvl1pPr>
          </a:lstStyle>
          <a:p>
            <a:r>
              <a:rPr lang="en-GB"/>
              <a:t>Click to edit Master title style</a:t>
            </a:r>
          </a:p>
        </p:txBody>
      </p:sp>
      <p:sp>
        <p:nvSpPr>
          <p:cNvPr id="945158" name="Rectangle 6"/>
          <p:cNvSpPr>
            <a:spLocks noGrp="1" noChangeArrowheads="1"/>
          </p:cNvSpPr>
          <p:nvPr>
            <p:ph type="subTitle" sz="quarter" idx="1"/>
          </p:nvPr>
        </p:nvSpPr>
        <p:spPr>
          <a:xfrm>
            <a:off x="577850" y="5334000"/>
            <a:ext cx="4664075" cy="85725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462787B3-B1DF-4845-BCAE-05BF557CA39D}" type="slidenum">
              <a:rPr lang="en-GB"/>
              <a:pPr>
                <a:defRPr/>
              </a:pPr>
              <a:t>‹#›</a:t>
            </a:fld>
            <a:endParaRPr lang="en-GB" dirty="0"/>
          </a:p>
        </p:txBody>
      </p:sp>
    </p:spTree>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75062032-1D9A-4E63-AADD-833BEEC89AE2}" type="slidenum">
              <a:rPr lang="en-GB"/>
              <a:pPr>
                <a:defRPr/>
              </a:pPr>
              <a:t>‹#›</a:t>
            </a:fld>
            <a:endParaRPr lang="en-GB" dirty="0"/>
          </a:p>
        </p:txBody>
      </p:sp>
    </p:spTree>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8504F6A2-CB81-496B-881B-CA6DE0DFDA2E}" type="slidenum">
              <a:rPr lang="en-GB"/>
              <a:pPr>
                <a:defRPr/>
              </a:pPr>
              <a:t>‹#›</a:t>
            </a:fld>
            <a:endParaRPr lang="en-GB" dirty="0"/>
          </a:p>
        </p:txBody>
      </p:sp>
    </p:spTree>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8"/>
          <p:cNvSpPr>
            <a:spLocks noGrp="1" noChangeArrowheads="1"/>
          </p:cNvSpPr>
          <p:nvPr>
            <p:ph type="sldNum" sz="quarter" idx="12"/>
          </p:nvPr>
        </p:nvSpPr>
        <p:spPr>
          <a:ln/>
        </p:spPr>
        <p:txBody>
          <a:bodyPr/>
          <a:lstStyle>
            <a:lvl1pPr>
              <a:defRPr/>
            </a:lvl1pPr>
          </a:lstStyle>
          <a:p>
            <a:pPr>
              <a:defRPr/>
            </a:pPr>
            <a:fld id="{63A8FAC6-E431-496D-B254-9BBFC9A3F911}" type="slidenum">
              <a:rPr lang="en-GB"/>
              <a:pPr>
                <a:defRPr/>
              </a:pPr>
              <a:t>‹#›</a:t>
            </a:fld>
            <a:endParaRPr lang="en-GB" dirty="0"/>
          </a:p>
        </p:txBody>
      </p:sp>
    </p:spTree>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0CBE56C7-943C-4C59-BF3C-22AF7D44E487}" type="slidenum">
              <a:rPr lang="en-GB"/>
              <a:pPr>
                <a:defRPr/>
              </a:pPr>
              <a:t>‹#›</a:t>
            </a:fld>
            <a:endParaRPr lang="en-GB"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426FE0E3-CC9B-4909-A0F3-5073283677D8}" type="slidenum">
              <a:rPr lang="en-GB"/>
              <a:pPr>
                <a:defRPr/>
              </a:pPr>
              <a:t>‹#›</a:t>
            </a:fld>
            <a:endParaRPr lang="en-GB" dirty="0"/>
          </a:p>
        </p:txBody>
      </p:sp>
    </p:spTree>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p:cNvSpPr>
            <a:spLocks noGrp="1" noChangeArrowheads="1"/>
          </p:cNvSpPr>
          <p:nvPr>
            <p:ph type="sldNum" sz="quarter" idx="12"/>
          </p:nvPr>
        </p:nvSpPr>
        <p:spPr>
          <a:ln/>
        </p:spPr>
        <p:txBody>
          <a:bodyPr/>
          <a:lstStyle>
            <a:lvl1pPr>
              <a:defRPr/>
            </a:lvl1pPr>
          </a:lstStyle>
          <a:p>
            <a:pPr>
              <a:defRPr/>
            </a:pPr>
            <a:fld id="{EF5E58B4-DFDE-4625-A8C2-60F026BFA458}" type="slidenum">
              <a:rPr lang="en-GB"/>
              <a:pPr>
                <a:defRPr/>
              </a:pPr>
              <a:t>‹#›</a:t>
            </a:fld>
            <a:endParaRPr lang="en-GB" dirty="0"/>
          </a:p>
        </p:txBody>
      </p:sp>
    </p:spTree>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D7E521F5-11ED-41D2-BDEC-FA764FFD3FE6}" type="slidenum">
              <a:rPr lang="en-GB"/>
              <a:pPr>
                <a:defRPr/>
              </a:pPr>
              <a:t>‹#›</a:t>
            </a:fld>
            <a:endParaRPr lang="en-GB" dirty="0"/>
          </a:p>
        </p:txBody>
      </p:sp>
    </p:spTree>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7902FB00-D717-47E0-A110-7FD9A94BD493}" type="slidenum">
              <a:rPr lang="en-GB"/>
              <a:pPr>
                <a:defRPr/>
              </a:pPr>
              <a:t>‹#›</a:t>
            </a:fld>
            <a:endParaRPr lang="en-GB" dirty="0"/>
          </a:p>
        </p:txBody>
      </p:sp>
    </p:spTree>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48F9E290-290C-4B22-83E8-D00FE8852A6E}" type="slidenum">
              <a:rPr lang="en-GB"/>
              <a:pPr>
                <a:defRPr/>
              </a:pPr>
              <a:t>‹#›</a:t>
            </a:fld>
            <a:endParaRPr lang="en-GB" dirty="0"/>
          </a:p>
        </p:txBody>
      </p:sp>
    </p:spTree>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41300"/>
            <a:ext cx="1957387" cy="6245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41300"/>
            <a:ext cx="5719763" cy="6245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BA5EC672-795C-4E94-B783-20ECBBF03375}" type="slidenum">
              <a:rPr lang="en-GB"/>
              <a:pPr>
                <a:defRPr/>
              </a:pPr>
              <a:t>‹#›</a:t>
            </a:fld>
            <a:endParaRPr lang="en-GB" dirty="0"/>
          </a:p>
        </p:txBody>
      </p:sp>
    </p:spTree>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chemeClr val="accent2"/>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987140" name="Rectangle 4"/>
          <p:cNvSpPr>
            <a:spLocks noGrp="1" noChangeArrowheads="1"/>
          </p:cNvSpPr>
          <p:nvPr>
            <p:ph type="ctrTitle"/>
          </p:nvPr>
        </p:nvSpPr>
        <p:spPr>
          <a:xfrm>
            <a:off x="0" y="4251325"/>
            <a:ext cx="6945313" cy="1612900"/>
          </a:xfrm>
          <a:solidFill>
            <a:schemeClr val="accent2"/>
          </a:solidFill>
        </p:spPr>
        <p:txBody>
          <a:bodyPr lIns="576000" rIns="36000" bIns="360000"/>
          <a:lstStyle>
            <a:lvl1pPr>
              <a:defRPr sz="3000">
                <a:solidFill>
                  <a:schemeClr val="accent1"/>
                </a:solidFill>
              </a:defRPr>
            </a:lvl1pPr>
          </a:lstStyle>
          <a:p>
            <a:r>
              <a:rPr lang="en-GB"/>
              <a:t>Click to edit Master title style</a:t>
            </a:r>
          </a:p>
        </p:txBody>
      </p:sp>
      <p:sp>
        <p:nvSpPr>
          <p:cNvPr id="987142" name="Rectangle 6"/>
          <p:cNvSpPr>
            <a:spLocks noGrp="1" noChangeArrowheads="1"/>
          </p:cNvSpPr>
          <p:nvPr>
            <p:ph type="subTitle" sz="quarter" idx="1"/>
          </p:nvPr>
        </p:nvSpPr>
        <p:spPr>
          <a:xfrm>
            <a:off x="577850" y="5334000"/>
            <a:ext cx="4664075" cy="85725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61DC86E2-BA76-48E4-9A1F-E27ED13F1625}" type="slidenum">
              <a:rPr lang="en-GB"/>
              <a:pPr>
                <a:defRPr/>
              </a:pPr>
              <a:t>‹#›</a:t>
            </a:fld>
            <a:endParaRPr lang="en-GB" dirty="0"/>
          </a:p>
        </p:txBody>
      </p:sp>
    </p:spTree>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138436F4-C3E6-445D-A368-C5AB5ED3589E}" type="slidenum">
              <a:rPr lang="en-GB"/>
              <a:pPr>
                <a:defRPr/>
              </a:pPr>
              <a:t>‹#›</a:t>
            </a:fld>
            <a:endParaRPr lang="en-GB" dirty="0"/>
          </a:p>
        </p:txBody>
      </p:sp>
    </p:spTree>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8E830630-685D-4535-9137-A33E82D277B2}" type="slidenum">
              <a:rPr lang="en-GB"/>
              <a:pPr>
                <a:defRPr/>
              </a:pPr>
              <a:t>‹#›</a:t>
            </a:fld>
            <a:endParaRPr lang="en-GB" dirty="0"/>
          </a:p>
        </p:txBody>
      </p:sp>
    </p:spTree>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8"/>
          <p:cNvSpPr>
            <a:spLocks noGrp="1" noChangeArrowheads="1"/>
          </p:cNvSpPr>
          <p:nvPr>
            <p:ph type="sldNum" sz="quarter" idx="12"/>
          </p:nvPr>
        </p:nvSpPr>
        <p:spPr>
          <a:ln/>
        </p:spPr>
        <p:txBody>
          <a:bodyPr/>
          <a:lstStyle>
            <a:lvl1pPr>
              <a:defRPr/>
            </a:lvl1pPr>
          </a:lstStyle>
          <a:p>
            <a:pPr>
              <a:defRPr/>
            </a:pPr>
            <a:fld id="{93A9826E-ADF5-4A6F-A007-202C0246AD73}" type="slidenum">
              <a:rPr lang="en-GB"/>
              <a:pPr>
                <a:defRPr/>
              </a:pPr>
              <a:t>‹#›</a:t>
            </a:fld>
            <a:endParaRPr lang="en-GB"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8"/>
          <p:cNvSpPr>
            <a:spLocks noGrp="1" noChangeArrowheads="1"/>
          </p:cNvSpPr>
          <p:nvPr>
            <p:ph type="sldNum" sz="quarter" idx="12"/>
          </p:nvPr>
        </p:nvSpPr>
        <p:spPr>
          <a:ln/>
        </p:spPr>
        <p:txBody>
          <a:bodyPr/>
          <a:lstStyle>
            <a:lvl1pPr>
              <a:defRPr/>
            </a:lvl1pPr>
          </a:lstStyle>
          <a:p>
            <a:pPr>
              <a:defRPr/>
            </a:pPr>
            <a:fld id="{BE30879C-3E70-4D36-ACBE-F9F7C92E8630}" type="slidenum">
              <a:rPr lang="en-GB"/>
              <a:pPr>
                <a:defRPr/>
              </a:pPr>
              <a:t>‹#›</a:t>
            </a:fld>
            <a:endParaRPr lang="en-GB" dirty="0"/>
          </a:p>
        </p:txBody>
      </p:sp>
    </p:spTree>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93174495-DBE5-4E6F-8611-68EAE4DC080A}" type="slidenum">
              <a:rPr lang="en-GB"/>
              <a:pPr>
                <a:defRPr/>
              </a:pPr>
              <a:t>‹#›</a:t>
            </a:fld>
            <a:endParaRPr lang="en-GB" dirty="0"/>
          </a:p>
        </p:txBody>
      </p:sp>
    </p:spTree>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p:cNvSpPr>
            <a:spLocks noGrp="1" noChangeArrowheads="1"/>
          </p:cNvSpPr>
          <p:nvPr>
            <p:ph type="sldNum" sz="quarter" idx="12"/>
          </p:nvPr>
        </p:nvSpPr>
        <p:spPr>
          <a:ln/>
        </p:spPr>
        <p:txBody>
          <a:bodyPr/>
          <a:lstStyle>
            <a:lvl1pPr>
              <a:defRPr/>
            </a:lvl1pPr>
          </a:lstStyle>
          <a:p>
            <a:pPr>
              <a:defRPr/>
            </a:pPr>
            <a:fld id="{12488698-5E96-4062-83E8-B2F99ADF0EEB}" type="slidenum">
              <a:rPr lang="en-GB"/>
              <a:pPr>
                <a:defRPr/>
              </a:pPr>
              <a:t>‹#›</a:t>
            </a:fld>
            <a:endParaRPr lang="en-GB" dirty="0"/>
          </a:p>
        </p:txBody>
      </p:sp>
    </p:spTree>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4C1E628D-50AA-4B6D-89B4-601D0969FD7C}" type="slidenum">
              <a:rPr lang="en-GB"/>
              <a:pPr>
                <a:defRPr/>
              </a:pPr>
              <a:t>‹#›</a:t>
            </a:fld>
            <a:endParaRPr lang="en-GB" dirty="0"/>
          </a:p>
        </p:txBody>
      </p:sp>
    </p:spTree>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78B6C26A-6697-4A71-8B05-55097D92827A}" type="slidenum">
              <a:rPr lang="en-GB"/>
              <a:pPr>
                <a:defRPr/>
              </a:pPr>
              <a:t>‹#›</a:t>
            </a:fld>
            <a:endParaRPr lang="en-GB" dirty="0"/>
          </a:p>
        </p:txBody>
      </p:sp>
    </p:spTree>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1DDB070A-FD5E-4F14-A4C9-74CA39C2E417}" type="slidenum">
              <a:rPr lang="en-GB"/>
              <a:pPr>
                <a:defRPr/>
              </a:pPr>
              <a:t>‹#›</a:t>
            </a:fld>
            <a:endParaRPr lang="en-GB" dirty="0"/>
          </a:p>
        </p:txBody>
      </p:sp>
    </p:spTree>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41300"/>
            <a:ext cx="1957387" cy="6245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41300"/>
            <a:ext cx="5719763" cy="6245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4219A098-DA65-491F-9052-0FC13E74016B}" type="slidenum">
              <a:rPr lang="en-GB"/>
              <a:pPr>
                <a:defRPr/>
              </a:pPr>
              <a:t>‹#›</a:t>
            </a:fld>
            <a:endParaRPr lang="en-GB" dirty="0"/>
          </a:p>
        </p:txBody>
      </p:sp>
    </p:spTree>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1009668" name="Rectangle 4"/>
          <p:cNvSpPr>
            <a:spLocks noGrp="1" noChangeArrowheads="1"/>
          </p:cNvSpPr>
          <p:nvPr>
            <p:ph type="ctrTitle"/>
          </p:nvPr>
        </p:nvSpPr>
        <p:spPr>
          <a:xfrm>
            <a:off x="0" y="4251325"/>
            <a:ext cx="6945313" cy="1612900"/>
          </a:xfrm>
        </p:spPr>
        <p:txBody>
          <a:bodyPr lIns="576000" rIns="36000" bIns="360000"/>
          <a:lstStyle>
            <a:lvl1pPr>
              <a:defRPr sz="3000"/>
            </a:lvl1pPr>
          </a:lstStyle>
          <a:p>
            <a:r>
              <a:rPr lang="en-GB"/>
              <a:t>Click to edit Master title style</a:t>
            </a:r>
          </a:p>
        </p:txBody>
      </p:sp>
      <p:sp>
        <p:nvSpPr>
          <p:cNvPr id="1009670" name="Rectangle 6"/>
          <p:cNvSpPr>
            <a:spLocks noGrp="1" noChangeArrowheads="1"/>
          </p:cNvSpPr>
          <p:nvPr>
            <p:ph type="subTitle" sz="quarter" idx="1"/>
          </p:nvPr>
        </p:nvSpPr>
        <p:spPr>
          <a:xfrm>
            <a:off x="577850" y="5543550"/>
            <a:ext cx="4664075" cy="64770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7D5C3DEF-65B3-4082-A755-36EB19E82E27}" type="slidenum">
              <a:rPr lang="en-GB"/>
              <a:pPr>
                <a:defRPr/>
              </a:pPr>
              <a:t>‹#›</a:t>
            </a:fld>
            <a:endParaRPr lang="en-GB" dirty="0"/>
          </a:p>
        </p:txBody>
      </p:sp>
    </p:spTree>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A0946D21-3346-4762-9B1D-4B17E559F265}" type="slidenum">
              <a:rPr lang="en-GB"/>
              <a:pPr>
                <a:defRPr/>
              </a:pPr>
              <a:t>‹#›</a:t>
            </a:fld>
            <a:endParaRPr lang="en-GB" dirty="0"/>
          </a:p>
        </p:txBody>
      </p:sp>
    </p:spTree>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7E95EA24-4702-4815-9A77-A3E4F76A2F89}" type="slidenum">
              <a:rPr lang="en-GB"/>
              <a:pPr>
                <a:defRPr/>
              </a:pPr>
              <a:t>‹#›</a:t>
            </a:fld>
            <a:endParaRPr lang="en-GB"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00BA2D85-7F55-402B-A34A-0C3AF16E8831}" type="slidenum">
              <a:rPr lang="en-GB"/>
              <a:pPr>
                <a:defRPr/>
              </a:pPr>
              <a:t>‹#›</a:t>
            </a:fld>
            <a:endParaRPr lang="en-GB" dirty="0"/>
          </a:p>
        </p:txBody>
      </p:sp>
    </p:spTree>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8"/>
          <p:cNvSpPr>
            <a:spLocks noGrp="1" noChangeArrowheads="1"/>
          </p:cNvSpPr>
          <p:nvPr>
            <p:ph type="sldNum" sz="quarter" idx="12"/>
          </p:nvPr>
        </p:nvSpPr>
        <p:spPr>
          <a:ln/>
        </p:spPr>
        <p:txBody>
          <a:bodyPr/>
          <a:lstStyle>
            <a:lvl1pPr>
              <a:defRPr/>
            </a:lvl1pPr>
          </a:lstStyle>
          <a:p>
            <a:pPr>
              <a:defRPr/>
            </a:pPr>
            <a:fld id="{CFF6E98B-27F4-43B0-8A62-D8C7BC2BE6D0}" type="slidenum">
              <a:rPr lang="en-GB"/>
              <a:pPr>
                <a:defRPr/>
              </a:pPr>
              <a:t>‹#›</a:t>
            </a:fld>
            <a:endParaRPr lang="en-GB" dirty="0"/>
          </a:p>
        </p:txBody>
      </p:sp>
    </p:spTree>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E7461107-AB40-456B-AB39-439D46E059AD}" type="slidenum">
              <a:rPr lang="en-GB"/>
              <a:pPr>
                <a:defRPr/>
              </a:pPr>
              <a:t>‹#›</a:t>
            </a:fld>
            <a:endParaRPr lang="en-GB" dirty="0"/>
          </a:p>
        </p:txBody>
      </p:sp>
    </p:spTree>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p:cNvSpPr>
            <a:spLocks noGrp="1" noChangeArrowheads="1"/>
          </p:cNvSpPr>
          <p:nvPr>
            <p:ph type="sldNum" sz="quarter" idx="12"/>
          </p:nvPr>
        </p:nvSpPr>
        <p:spPr>
          <a:ln/>
        </p:spPr>
        <p:txBody>
          <a:bodyPr/>
          <a:lstStyle>
            <a:lvl1pPr>
              <a:defRPr/>
            </a:lvl1pPr>
          </a:lstStyle>
          <a:p>
            <a:pPr>
              <a:defRPr/>
            </a:pPr>
            <a:fld id="{48EA674C-2D31-405A-B7E2-FA85B5BC78CD}" type="slidenum">
              <a:rPr lang="en-GB"/>
              <a:pPr>
                <a:defRPr/>
              </a:pPr>
              <a:t>‹#›</a:t>
            </a:fld>
            <a:endParaRPr lang="en-GB" dirty="0"/>
          </a:p>
        </p:txBody>
      </p:sp>
    </p:spTree>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02DFBE47-24C0-4B7A-A9B3-B4AE07059CF1}" type="slidenum">
              <a:rPr lang="en-GB"/>
              <a:pPr>
                <a:defRPr/>
              </a:pPr>
              <a:t>‹#›</a:t>
            </a:fld>
            <a:endParaRPr lang="en-GB" dirty="0"/>
          </a:p>
        </p:txBody>
      </p:sp>
    </p:spTree>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B1726A6C-BABE-4AA4-B012-09BD0D9D8412}" type="slidenum">
              <a:rPr lang="en-GB"/>
              <a:pPr>
                <a:defRPr/>
              </a:pPr>
              <a:t>‹#›</a:t>
            </a:fld>
            <a:endParaRPr lang="en-GB" dirty="0"/>
          </a:p>
        </p:txBody>
      </p:sp>
    </p:spTree>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A0EDAB47-E758-4B54-BC96-08DEDAD73E9F}" type="slidenum">
              <a:rPr lang="en-GB"/>
              <a:pPr>
                <a:defRPr/>
              </a:pPr>
              <a:t>‹#›</a:t>
            </a:fld>
            <a:endParaRPr lang="en-GB" dirty="0"/>
          </a:p>
        </p:txBody>
      </p:sp>
    </p:spTree>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563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30188"/>
            <a:ext cx="5719763" cy="6256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319763C4-C63C-43C7-9DBA-7BC49D853B9E}" type="slidenum">
              <a:rPr lang="en-GB"/>
              <a:pPr>
                <a:defRPr/>
              </a:pPr>
              <a:t>‹#›</a:t>
            </a:fld>
            <a:endParaRPr lang="en-GB" dirty="0"/>
          </a:p>
        </p:txBody>
      </p:sp>
    </p:spTree>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chemeClr val="accent2"/>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1083396" name="Rectangle 4"/>
          <p:cNvSpPr>
            <a:spLocks noGrp="1" noChangeArrowheads="1"/>
          </p:cNvSpPr>
          <p:nvPr>
            <p:ph type="ctrTitle"/>
          </p:nvPr>
        </p:nvSpPr>
        <p:spPr>
          <a:xfrm>
            <a:off x="0" y="4251325"/>
            <a:ext cx="6945313" cy="1612900"/>
          </a:xfrm>
          <a:solidFill>
            <a:schemeClr val="accent2"/>
          </a:solidFill>
        </p:spPr>
        <p:txBody>
          <a:bodyPr lIns="576000" rIns="36000" bIns="360000"/>
          <a:lstStyle>
            <a:lvl1pPr>
              <a:defRPr sz="3000">
                <a:solidFill>
                  <a:schemeClr val="accent1"/>
                </a:solidFill>
              </a:defRPr>
            </a:lvl1pPr>
          </a:lstStyle>
          <a:p>
            <a:r>
              <a:rPr lang="en-GB"/>
              <a:t>Click to edit Master title style</a:t>
            </a:r>
          </a:p>
        </p:txBody>
      </p:sp>
      <p:sp>
        <p:nvSpPr>
          <p:cNvPr id="1083398" name="Rectangle 6"/>
          <p:cNvSpPr>
            <a:spLocks noGrp="1" noChangeArrowheads="1"/>
          </p:cNvSpPr>
          <p:nvPr>
            <p:ph type="subTitle" sz="quarter" idx="1"/>
          </p:nvPr>
        </p:nvSpPr>
        <p:spPr>
          <a:xfrm>
            <a:off x="577850" y="5543550"/>
            <a:ext cx="4664075" cy="64770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87FACC8C-0EEE-4E14-A567-14E6E87F9435}" type="slidenum">
              <a:rPr lang="en-GB"/>
              <a:pPr>
                <a:defRPr/>
              </a:pPr>
              <a:t>‹#›</a:t>
            </a:fld>
            <a:endParaRPr lang="en-GB" dirty="0"/>
          </a:p>
        </p:txBody>
      </p:sp>
    </p:spTree>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38D0F13C-0C9E-442D-9525-B02DDC604E30}" type="slidenum">
              <a:rPr lang="en-GB"/>
              <a:pPr>
                <a:defRPr/>
              </a:pPr>
              <a:t>‹#›</a:t>
            </a:fld>
            <a:endParaRPr lang="en-GB"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p:cNvSpPr>
            <a:spLocks noGrp="1" noChangeArrowheads="1"/>
          </p:cNvSpPr>
          <p:nvPr>
            <p:ph type="sldNum" sz="quarter" idx="12"/>
          </p:nvPr>
        </p:nvSpPr>
        <p:spPr>
          <a:ln/>
        </p:spPr>
        <p:txBody>
          <a:bodyPr/>
          <a:lstStyle>
            <a:lvl1pPr>
              <a:defRPr/>
            </a:lvl1pPr>
          </a:lstStyle>
          <a:p>
            <a:pPr>
              <a:defRPr/>
            </a:pPr>
            <a:fld id="{ECEBE420-1E9A-4BD7-8835-795DD636ABFD}" type="slidenum">
              <a:rPr lang="en-GB"/>
              <a:pPr>
                <a:defRPr/>
              </a:pPr>
              <a:t>‹#›</a:t>
            </a:fld>
            <a:endParaRPr lang="en-GB" dirty="0"/>
          </a:p>
        </p:txBody>
      </p:sp>
    </p:spTree>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6DDA9E7A-2DEC-4CCF-8B93-B1B98FDCDFEB}" type="slidenum">
              <a:rPr lang="en-GB"/>
              <a:pPr>
                <a:defRPr/>
              </a:pPr>
              <a:t>‹#›</a:t>
            </a:fld>
            <a:endParaRPr lang="en-GB" dirty="0"/>
          </a:p>
        </p:txBody>
      </p:sp>
    </p:spTree>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8"/>
          <p:cNvSpPr>
            <a:spLocks noGrp="1" noChangeArrowheads="1"/>
          </p:cNvSpPr>
          <p:nvPr>
            <p:ph type="sldNum" sz="quarter" idx="12"/>
          </p:nvPr>
        </p:nvSpPr>
        <p:spPr>
          <a:ln/>
        </p:spPr>
        <p:txBody>
          <a:bodyPr/>
          <a:lstStyle>
            <a:lvl1pPr>
              <a:defRPr/>
            </a:lvl1pPr>
          </a:lstStyle>
          <a:p>
            <a:pPr>
              <a:defRPr/>
            </a:pPr>
            <a:fld id="{2CE784A3-9BF5-4489-B189-902AF26F7B6C}" type="slidenum">
              <a:rPr lang="en-GB"/>
              <a:pPr>
                <a:defRPr/>
              </a:pPr>
              <a:t>‹#›</a:t>
            </a:fld>
            <a:endParaRPr lang="en-GB" dirty="0"/>
          </a:p>
        </p:txBody>
      </p:sp>
    </p:spTree>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9F6F8E30-04F0-49CA-B28D-7F699AA30B5E}" type="slidenum">
              <a:rPr lang="en-GB"/>
              <a:pPr>
                <a:defRPr/>
              </a:pPr>
              <a:t>‹#›</a:t>
            </a:fld>
            <a:endParaRPr lang="en-GB" dirty="0"/>
          </a:p>
        </p:txBody>
      </p:sp>
    </p:spTree>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p:cNvSpPr>
            <a:spLocks noGrp="1" noChangeArrowheads="1"/>
          </p:cNvSpPr>
          <p:nvPr>
            <p:ph type="sldNum" sz="quarter" idx="12"/>
          </p:nvPr>
        </p:nvSpPr>
        <p:spPr>
          <a:ln/>
        </p:spPr>
        <p:txBody>
          <a:bodyPr/>
          <a:lstStyle>
            <a:lvl1pPr>
              <a:defRPr/>
            </a:lvl1pPr>
          </a:lstStyle>
          <a:p>
            <a:pPr>
              <a:defRPr/>
            </a:pPr>
            <a:fld id="{C3190CF0-6B10-410E-AED1-058735AFC382}" type="slidenum">
              <a:rPr lang="en-GB"/>
              <a:pPr>
                <a:defRPr/>
              </a:pPr>
              <a:t>‹#›</a:t>
            </a:fld>
            <a:endParaRPr lang="en-GB" dirty="0"/>
          </a:p>
        </p:txBody>
      </p:sp>
    </p:spTree>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DF53C6C2-4D0C-4185-812D-024FA3A704BA}" type="slidenum">
              <a:rPr lang="en-GB"/>
              <a:pPr>
                <a:defRPr/>
              </a:pPr>
              <a:t>‹#›</a:t>
            </a:fld>
            <a:endParaRPr lang="en-GB" dirty="0"/>
          </a:p>
        </p:txBody>
      </p:sp>
    </p:spTree>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F6C8BF15-7605-4E30-B406-56A38705E1FA}" type="slidenum">
              <a:rPr lang="en-GB"/>
              <a:pPr>
                <a:defRPr/>
              </a:pPr>
              <a:t>‹#›</a:t>
            </a:fld>
            <a:endParaRPr lang="en-GB" dirty="0"/>
          </a:p>
        </p:txBody>
      </p:sp>
    </p:spTree>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CFC1D6A7-A806-4EEF-94CD-2AF5272045B4}" type="slidenum">
              <a:rPr lang="en-GB"/>
              <a:pPr>
                <a:defRPr/>
              </a:pPr>
              <a:t>‹#›</a:t>
            </a:fld>
            <a:endParaRPr lang="en-GB" dirty="0"/>
          </a:p>
        </p:txBody>
      </p:sp>
    </p:spTree>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72163" y="230188"/>
            <a:ext cx="1957387" cy="62563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30188"/>
            <a:ext cx="5719763" cy="6256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28FFC615-87DC-44E6-8040-3B21CFF6B761}" type="slidenum">
              <a:rPr lang="en-GB"/>
              <a:pPr>
                <a:defRPr/>
              </a:pPr>
              <a:t>‹#›</a:t>
            </a:fld>
            <a:endParaRPr lang="en-GB" dirty="0"/>
          </a:p>
        </p:txBody>
      </p:sp>
    </p:spTree>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a:t>Click to edit Master title style</a:t>
            </a:r>
            <a:endParaRPr lang="en-GB"/>
          </a:p>
        </p:txBody>
      </p:sp>
      <p:sp>
        <p:nvSpPr>
          <p:cNvPr id="3" name="Table Placeholder 2"/>
          <p:cNvSpPr>
            <a:spLocks noGrp="1"/>
          </p:cNvSpPr>
          <p:nvPr>
            <p:ph type="tbl" idx="1"/>
          </p:nvPr>
        </p:nvSpPr>
        <p:spPr>
          <a:xfrm>
            <a:off x="544513" y="1736725"/>
            <a:ext cx="7283450" cy="4749800"/>
          </a:xfrm>
        </p:spPr>
        <p:txBody>
          <a:bodyPr/>
          <a:lstStyle/>
          <a:p>
            <a:pPr lvl="0"/>
            <a:endParaRPr lang="en-GB"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6517E45C-10CA-444B-9465-478518406729}" type="slidenum">
              <a:rPr lang="en-GB"/>
              <a:pPr>
                <a:defRPr/>
              </a:pPr>
              <a:t>‹#›</a:t>
            </a:fld>
            <a:endParaRPr lang="en-GB" dirty="0"/>
          </a:p>
        </p:txBody>
      </p:sp>
    </p:spTree>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30188"/>
            <a:ext cx="7829550" cy="625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470BD333-1807-4D5F-B100-4EC579F17D69}" type="slidenum">
              <a:rPr lang="en-GB"/>
              <a:pPr>
                <a:defRPr/>
              </a:pPr>
              <a:t>‹#›</a:t>
            </a:fld>
            <a:endParaRPr lang="en-GB"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16914D78-AAFA-409B-B55B-C194DF936801}" type="slidenum">
              <a:rPr lang="en-GB"/>
              <a:pPr>
                <a:defRPr/>
              </a:pPr>
              <a:t>‹#›</a:t>
            </a:fld>
            <a:endParaRPr lang="en-GB" dirty="0"/>
          </a:p>
        </p:txBody>
      </p:sp>
    </p:spTree>
  </p:cSld>
  <p:clrMapOvr>
    <a:masterClrMapping/>
  </p:clrMapOvr>
  <p:transition spd="med">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31F4A6D6-B756-457A-8FDF-57E4C1E31801}" type="slidenum">
              <a:rPr lang="en-GB"/>
              <a:pPr>
                <a:defRPr/>
              </a:pPr>
              <a:t>‹#›</a:t>
            </a:fld>
            <a:endParaRPr lang="en-GB" dirty="0"/>
          </a:p>
        </p:txBody>
      </p:sp>
    </p:spTree>
  </p:cSld>
  <p:clrMapOvr>
    <a:masterClrMapping/>
  </p:clrMapOvr>
  <p:transition spd="med">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00200"/>
            <a:ext cx="2171700" cy="4525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600200"/>
            <a:ext cx="63627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45388" y="195263"/>
            <a:ext cx="1336675" cy="1663700"/>
          </a:xfrm>
          <a:prstGeom prst="rect">
            <a:avLst/>
          </a:prstGeom>
          <a:noFill/>
          <a:ln w="9525">
            <a:noFill/>
            <a:miter lim="800000"/>
            <a:headEnd/>
            <a:tailEnd/>
          </a:ln>
        </p:spPr>
      </p:pic>
      <p:sp>
        <p:nvSpPr>
          <p:cNvPr id="5" name="Rectangle 3"/>
          <p:cNvSpPr>
            <a:spLocks noChangeArrowheads="1"/>
          </p:cNvSpPr>
          <p:nvPr/>
        </p:nvSpPr>
        <p:spPr bwMode="auto">
          <a:xfrm>
            <a:off x="0" y="4246563"/>
            <a:ext cx="6945313" cy="1617662"/>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 name="Rectangle 5"/>
          <p:cNvSpPr>
            <a:spLocks noChangeArrowheads="1"/>
          </p:cNvSpPr>
          <p:nvPr/>
        </p:nvSpPr>
        <p:spPr bwMode="auto">
          <a:xfrm>
            <a:off x="576263" y="5543550"/>
            <a:ext cx="4649787" cy="6477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1121284" name="Rectangle 4"/>
          <p:cNvSpPr>
            <a:spLocks noGrp="1" noChangeArrowheads="1"/>
          </p:cNvSpPr>
          <p:nvPr>
            <p:ph type="ctrTitle"/>
          </p:nvPr>
        </p:nvSpPr>
        <p:spPr>
          <a:xfrm>
            <a:off x="0" y="4251325"/>
            <a:ext cx="6945313" cy="1612900"/>
          </a:xfrm>
        </p:spPr>
        <p:txBody>
          <a:bodyPr lIns="576000" rIns="36000" bIns="360000"/>
          <a:lstStyle>
            <a:lvl1pPr>
              <a:defRPr sz="2800"/>
            </a:lvl1pPr>
          </a:lstStyle>
          <a:p>
            <a:r>
              <a:rPr lang="en-GB"/>
              <a:t>Click to edit Master title style</a:t>
            </a:r>
          </a:p>
        </p:txBody>
      </p:sp>
      <p:sp>
        <p:nvSpPr>
          <p:cNvPr id="1121286" name="Rectangle 6"/>
          <p:cNvSpPr>
            <a:spLocks noGrp="1" noChangeArrowheads="1"/>
          </p:cNvSpPr>
          <p:nvPr>
            <p:ph type="subTitle" sz="quarter" idx="1"/>
          </p:nvPr>
        </p:nvSpPr>
        <p:spPr>
          <a:xfrm>
            <a:off x="577850" y="5543550"/>
            <a:ext cx="4664075" cy="647700"/>
          </a:xfrm>
          <a:solidFill>
            <a:schemeClr val="accent1"/>
          </a:solidFill>
          <a:ln algn="ctr"/>
        </p:spPr>
        <p:txBody>
          <a:bodyPr wrap="none" lIns="91440" tIns="45720" rIns="36000" anchor="ctr"/>
          <a:lstStyle>
            <a:lvl1pPr marL="0" indent="0">
              <a:lnSpc>
                <a:spcPct val="90000"/>
              </a:lnSpc>
              <a:spcBef>
                <a:spcPct val="0"/>
              </a:spcBef>
              <a:buClr>
                <a:schemeClr val="bg1"/>
              </a:buClr>
              <a:buFontTx/>
              <a:buNone/>
              <a:defRPr sz="1600">
                <a:solidFill>
                  <a:schemeClr val="tx2"/>
                </a:solidFill>
              </a:defRPr>
            </a:lvl1pPr>
          </a:lstStyle>
          <a:p>
            <a:r>
              <a:rPr lang="en-GB"/>
              <a:t>Click to edit Master subtitle style</a:t>
            </a:r>
          </a:p>
        </p:txBody>
      </p:sp>
    </p:spTree>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6ED923E3-7362-42B0-B946-C7CD8D78B7B8}" type="slidenum">
              <a:rPr lang="en-GB"/>
              <a:pPr>
                <a:defRPr/>
              </a:pPr>
              <a:t>‹#›</a:t>
            </a:fld>
            <a:endParaRPr lang="en-GB" dirty="0"/>
          </a:p>
        </p:txBody>
      </p:sp>
    </p:spTree>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p:cNvSpPr>
            <a:spLocks noGrp="1" noChangeArrowheads="1"/>
          </p:cNvSpPr>
          <p:nvPr>
            <p:ph type="sldNum" sz="quarter" idx="12"/>
          </p:nvPr>
        </p:nvSpPr>
        <p:spPr>
          <a:ln/>
        </p:spPr>
        <p:txBody>
          <a:bodyPr/>
          <a:lstStyle>
            <a:lvl1pPr>
              <a:defRPr/>
            </a:lvl1pPr>
          </a:lstStyle>
          <a:p>
            <a:pPr>
              <a:defRPr/>
            </a:pPr>
            <a:fld id="{CB02B66C-16D1-4E5A-B023-86D3277E2FA3}" type="slidenum">
              <a:rPr lang="en-GB"/>
              <a:pPr>
                <a:defRPr/>
              </a:pPr>
              <a:t>‹#›</a:t>
            </a:fld>
            <a:endParaRPr lang="en-GB" dirty="0"/>
          </a:p>
        </p:txBody>
      </p:sp>
    </p:spTree>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2438" y="1736725"/>
            <a:ext cx="3565525" cy="474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D1C738E4-6F17-4B83-82EB-2C9F00518F46}" type="slidenum">
              <a:rPr lang="en-GB"/>
              <a:pPr>
                <a:defRPr/>
              </a:pPr>
              <a:t>‹#›</a:t>
            </a:fld>
            <a:endParaRPr lang="en-GB" dirty="0"/>
          </a:p>
        </p:txBody>
      </p:sp>
    </p:spTree>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8"/>
          <p:cNvSpPr>
            <a:spLocks noGrp="1" noChangeArrowheads="1"/>
          </p:cNvSpPr>
          <p:nvPr>
            <p:ph type="sldNum" sz="quarter" idx="12"/>
          </p:nvPr>
        </p:nvSpPr>
        <p:spPr>
          <a:ln/>
        </p:spPr>
        <p:txBody>
          <a:bodyPr/>
          <a:lstStyle>
            <a:lvl1pPr>
              <a:defRPr/>
            </a:lvl1pPr>
          </a:lstStyle>
          <a:p>
            <a:pPr>
              <a:defRPr/>
            </a:pPr>
            <a:fld id="{01360340-D5DD-4E42-BCBC-E577F9856EDD}" type="slidenum">
              <a:rPr lang="en-GB"/>
              <a:pPr>
                <a:defRPr/>
              </a:pPr>
              <a:t>‹#›</a:t>
            </a:fld>
            <a:endParaRPr lang="en-GB" dirty="0"/>
          </a:p>
        </p:txBody>
      </p:sp>
    </p:spTree>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p:cNvSpPr>
            <a:spLocks noGrp="1" noChangeArrowheads="1"/>
          </p:cNvSpPr>
          <p:nvPr>
            <p:ph type="sldNum" sz="quarter" idx="12"/>
          </p:nvPr>
        </p:nvSpPr>
        <p:spPr>
          <a:ln/>
        </p:spPr>
        <p:txBody>
          <a:bodyPr/>
          <a:lstStyle>
            <a:lvl1pPr>
              <a:defRPr/>
            </a:lvl1pPr>
          </a:lstStyle>
          <a:p>
            <a:pPr>
              <a:defRPr/>
            </a:pPr>
            <a:fld id="{1D71E965-47AC-4701-977A-F17DE1F32269}" type="slidenum">
              <a:rPr lang="en-GB"/>
              <a:pPr>
                <a:defRPr/>
              </a:pPr>
              <a:t>‹#›</a:t>
            </a:fld>
            <a:endParaRPr lang="en-GB" dirty="0"/>
          </a:p>
        </p:txBody>
      </p:sp>
    </p:spTree>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p:cNvSpPr>
            <a:spLocks noGrp="1" noChangeArrowheads="1"/>
          </p:cNvSpPr>
          <p:nvPr>
            <p:ph type="sldNum" sz="quarter" idx="12"/>
          </p:nvPr>
        </p:nvSpPr>
        <p:spPr>
          <a:ln/>
        </p:spPr>
        <p:txBody>
          <a:bodyPr/>
          <a:lstStyle>
            <a:lvl1pPr>
              <a:defRPr/>
            </a:lvl1pPr>
          </a:lstStyle>
          <a:p>
            <a:pPr>
              <a:defRPr/>
            </a:pPr>
            <a:fld id="{63FEDCD4-665C-4479-A2F5-D0685C41C43F}" type="slidenum">
              <a:rPr lang="en-GB"/>
              <a:pPr>
                <a:defRPr/>
              </a:pPr>
              <a:t>‹#›</a:t>
            </a:fld>
            <a:endParaRPr lang="en-GB" dirty="0"/>
          </a:p>
        </p:txBody>
      </p:sp>
    </p:spTree>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D05A2338-699D-4E01-B888-BD966C0C81E3}" type="slidenum">
              <a:rPr lang="en-GB"/>
              <a:pPr>
                <a:defRPr/>
              </a:pPr>
              <a:t>‹#›</a:t>
            </a:fld>
            <a:endParaRPr lang="en-GB" dirty="0"/>
          </a:p>
        </p:txBody>
      </p:sp>
    </p:spTree>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p:cNvSpPr>
            <a:spLocks noGrp="1" noChangeArrowheads="1"/>
          </p:cNvSpPr>
          <p:nvPr>
            <p:ph type="sldNum" sz="quarter" idx="12"/>
          </p:nvPr>
        </p:nvSpPr>
        <p:spPr>
          <a:ln/>
        </p:spPr>
        <p:txBody>
          <a:bodyPr/>
          <a:lstStyle>
            <a:lvl1pPr>
              <a:defRPr/>
            </a:lvl1pPr>
          </a:lstStyle>
          <a:p>
            <a:pPr>
              <a:defRPr/>
            </a:pPr>
            <a:fld id="{35A84584-E5A2-4784-82D4-FC5B3709C74A}" type="slidenum">
              <a:rPr lang="en-GB"/>
              <a:pPr>
                <a:defRPr/>
              </a:pPr>
              <a:t>‹#›</a:t>
            </a:fld>
            <a:endParaRPr lang="en-GB"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ags" Target="../tags/tag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2.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ags" Target="../tags/tag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ags" Target="../tags/tag15.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2.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ags" Target="../tags/tag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1.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theme" Target="../theme/theme13.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image" Target="../media/image7.png"/><Relationship Id="rId2" Type="http://schemas.openxmlformats.org/officeDocument/2006/relationships/slideLayout" Target="../slideLayouts/slideLayout150.xml"/><Relationship Id="rId16" Type="http://schemas.openxmlformats.org/officeDocument/2006/relationships/image" Target="../media/image1.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4.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516099" name="Rectangle 3"/>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1028" name="Rectangle 4"/>
          <p:cNvSpPr>
            <a:spLocks noGrp="1" noChangeArrowheads="1"/>
          </p:cNvSpPr>
          <p:nvPr>
            <p:ph type="title"/>
          </p:nvPr>
        </p:nvSpPr>
        <p:spPr bwMode="auto">
          <a:xfrm>
            <a:off x="0" y="241300"/>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6102"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516103"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516104"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960C9A40-F72D-405B-97C8-919CA8A6D365}"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99"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transition spd="med">
    <p:pull/>
  </p:transition>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chemeClr val="accent2"/>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chemeClr val="accent2"/>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chemeClr val="accent2"/>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chemeClr val="accent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96098" name="Rectangle 2"/>
          <p:cNvSpPr>
            <a:spLocks noChangeArrowheads="1"/>
          </p:cNvSpPr>
          <p:nvPr/>
        </p:nvSpPr>
        <p:spPr bwMode="auto">
          <a:xfrm>
            <a:off x="0" y="188913"/>
            <a:ext cx="7834313" cy="928687"/>
          </a:xfrm>
          <a:prstGeom prst="rect">
            <a:avLst/>
          </a:prstGeom>
          <a:solidFill>
            <a:srgbClr val="7FAC00"/>
          </a:solidFill>
          <a:ln w="9525">
            <a:noFill/>
            <a:miter lim="800000"/>
            <a:headEnd/>
            <a:tailEnd/>
          </a:ln>
          <a:effectLst/>
        </p:spPr>
        <p:txBody>
          <a:bodyPr wrap="none" lIns="90000" tIns="46800" rIns="90000" bIns="46800" anchor="ctr"/>
          <a:lstStyle/>
          <a:p>
            <a:pPr algn="ctr">
              <a:defRPr/>
            </a:pPr>
            <a:endParaRPr lang="en-GB" sz="2800" dirty="0">
              <a:cs typeface="+mn-cs"/>
            </a:endParaRPr>
          </a:p>
        </p:txBody>
      </p:sp>
      <p:pic>
        <p:nvPicPr>
          <p:cNvPr id="113667" name="Picture 3"/>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056563" y="-26988"/>
            <a:ext cx="908050" cy="1130301"/>
          </a:xfrm>
          <a:prstGeom prst="rect">
            <a:avLst/>
          </a:prstGeom>
          <a:noFill/>
          <a:ln w="9525">
            <a:noFill/>
            <a:miter lim="800000"/>
            <a:headEnd/>
            <a:tailEnd/>
          </a:ln>
        </p:spPr>
      </p:pic>
      <p:sp>
        <p:nvSpPr>
          <p:cNvPr id="113668" name="Rectangle 4"/>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6101" name="Rectangle 5"/>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2"/>
                </a:solidFill>
                <a:latin typeface="Univers 45 Light" pitchFamily="2" charset="0"/>
                <a:cs typeface="+mn-cs"/>
              </a:defRPr>
            </a:lvl1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806" r:id="rId1"/>
    <p:sldLayoutId id="2147483798" r:id="rId2"/>
    <p:sldLayoutId id="2147483797" r:id="rId3"/>
    <p:sldLayoutId id="2147483796" r:id="rId4"/>
    <p:sldLayoutId id="2147483795" r:id="rId5"/>
    <p:sldLayoutId id="2147483794" r:id="rId6"/>
    <p:sldLayoutId id="2147483793" r:id="rId7"/>
    <p:sldLayoutId id="2147483792" r:id="rId8"/>
    <p:sldLayoutId id="2147483791" r:id="rId9"/>
    <p:sldLayoutId id="2147483790" r:id="rId10"/>
    <p:sldLayoutId id="2147483789" r:id="rId11"/>
  </p:sldLayoutIdLst>
  <p:transition spd="med">
    <p:pull/>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2pPr>
      <a:lvl3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3pPr>
      <a:lvl4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4pPr>
      <a:lvl5pPr algn="l" rtl="0" eaLnBrk="0" fontAlgn="base" hangingPunct="0">
        <a:lnSpc>
          <a:spcPct val="90000"/>
        </a:lnSpc>
        <a:spcBef>
          <a:spcPct val="0"/>
        </a:spcBef>
        <a:spcAft>
          <a:spcPct val="0"/>
        </a:spcAft>
        <a:defRPr sz="2400">
          <a:solidFill>
            <a:schemeClr val="bg1"/>
          </a:solidFill>
          <a:latin typeface="Univers 55" pitchFamily="2" charset="0"/>
          <a:cs typeface="Arial" charset="0"/>
        </a:defRPr>
      </a:lvl5pPr>
      <a:lvl6pPr marL="457200" algn="l" rtl="0" fontAlgn="base">
        <a:lnSpc>
          <a:spcPct val="90000"/>
        </a:lnSpc>
        <a:spcBef>
          <a:spcPct val="0"/>
        </a:spcBef>
        <a:spcAft>
          <a:spcPct val="0"/>
        </a:spcAft>
        <a:defRPr sz="2400">
          <a:solidFill>
            <a:schemeClr val="bg1"/>
          </a:solidFill>
          <a:latin typeface="Univers 55" pitchFamily="2" charset="0"/>
          <a:cs typeface="Arial" charset="0"/>
        </a:defRPr>
      </a:lvl6pPr>
      <a:lvl7pPr marL="914400" algn="l" rtl="0" fontAlgn="base">
        <a:lnSpc>
          <a:spcPct val="90000"/>
        </a:lnSpc>
        <a:spcBef>
          <a:spcPct val="0"/>
        </a:spcBef>
        <a:spcAft>
          <a:spcPct val="0"/>
        </a:spcAft>
        <a:defRPr sz="2400">
          <a:solidFill>
            <a:schemeClr val="bg1"/>
          </a:solidFill>
          <a:latin typeface="Univers 55" pitchFamily="2" charset="0"/>
          <a:cs typeface="Arial" charset="0"/>
        </a:defRPr>
      </a:lvl7pPr>
      <a:lvl8pPr marL="1371600" algn="l" rtl="0" fontAlgn="base">
        <a:lnSpc>
          <a:spcPct val="90000"/>
        </a:lnSpc>
        <a:spcBef>
          <a:spcPct val="0"/>
        </a:spcBef>
        <a:spcAft>
          <a:spcPct val="0"/>
        </a:spcAft>
        <a:defRPr sz="2400">
          <a:solidFill>
            <a:schemeClr val="bg1"/>
          </a:solidFill>
          <a:latin typeface="Univers 55" pitchFamily="2" charset="0"/>
          <a:cs typeface="Arial" charset="0"/>
        </a:defRPr>
      </a:lvl8pPr>
      <a:lvl9pPr marL="1828800" algn="l" rtl="0" fontAlgn="base">
        <a:lnSpc>
          <a:spcPct val="90000"/>
        </a:lnSpc>
        <a:spcBef>
          <a:spcPct val="0"/>
        </a:spcBef>
        <a:spcAft>
          <a:spcPct val="0"/>
        </a:spcAft>
        <a:defRPr sz="2400">
          <a:solidFill>
            <a:schemeClr val="bg1"/>
          </a:solidFill>
          <a:latin typeface="Univers 55" pitchFamily="2" charset="0"/>
          <a:cs typeface="Arial" charset="0"/>
        </a:defRPr>
      </a:lvl9pPr>
    </p:titleStyle>
    <p:bodyStyle>
      <a:lvl1pPr marL="274638" indent="-274638" algn="l" rtl="0" eaLnBrk="0" fontAlgn="base" hangingPunct="0">
        <a:spcBef>
          <a:spcPct val="40000"/>
        </a:spcBef>
        <a:spcAft>
          <a:spcPct val="0"/>
        </a:spcAft>
        <a:buClr>
          <a:schemeClr val="accent2"/>
        </a:buClr>
        <a:buFont typeface="Univers 45 Light" pitchFamily="2" charset="0"/>
        <a:buChar char="•"/>
        <a:defRPr sz="1600">
          <a:solidFill>
            <a:schemeClr val="tx1"/>
          </a:solidFill>
          <a:latin typeface="+mn-lt"/>
          <a:ea typeface="+mn-ea"/>
          <a:cs typeface="+mn-cs"/>
        </a:defRPr>
      </a:lvl1pPr>
      <a:lvl2pPr marL="549275" indent="-273050" algn="l" rtl="0" eaLnBrk="0" fontAlgn="base" hangingPunct="0">
        <a:spcBef>
          <a:spcPct val="40000"/>
        </a:spcBef>
        <a:spcAft>
          <a:spcPct val="0"/>
        </a:spcAft>
        <a:buClr>
          <a:schemeClr val="accent2"/>
        </a:buClr>
        <a:buFont typeface="Arial" charset="0"/>
        <a:buChar char="−"/>
        <a:defRPr sz="1600">
          <a:solidFill>
            <a:schemeClr val="tx1"/>
          </a:solidFill>
          <a:latin typeface="+mn-lt"/>
          <a:cs typeface="+mn-cs"/>
        </a:defRPr>
      </a:lvl2pPr>
      <a:lvl3pPr marL="808038" indent="-257175" algn="l" rtl="0" eaLnBrk="0" fontAlgn="base" hangingPunct="0">
        <a:spcBef>
          <a:spcPct val="40000"/>
        </a:spcBef>
        <a:spcAft>
          <a:spcPct val="0"/>
        </a:spcAft>
        <a:buClr>
          <a:schemeClr val="accent2"/>
        </a:buClr>
        <a:buFont typeface="Arial" charset="0"/>
        <a:buChar char="−"/>
        <a:defRPr sz="1600">
          <a:solidFill>
            <a:schemeClr val="tx1"/>
          </a:solidFill>
          <a:latin typeface="+mn-lt"/>
          <a:cs typeface="+mn-cs"/>
        </a:defRPr>
      </a:lvl3pPr>
      <a:lvl4pPr marL="1082675" indent="-273050" algn="l" rtl="0" eaLnBrk="0" fontAlgn="base" hangingPunct="0">
        <a:spcBef>
          <a:spcPct val="40000"/>
        </a:spcBef>
        <a:spcAft>
          <a:spcPct val="0"/>
        </a:spcAft>
        <a:buClr>
          <a:schemeClr val="accent2"/>
        </a:buClr>
        <a:buFont typeface="Arial" charset="0"/>
        <a:buChar char="−"/>
        <a:defRPr sz="1600">
          <a:solidFill>
            <a:schemeClr val="tx1"/>
          </a:solidFill>
          <a:latin typeface="+mn-lt"/>
          <a:cs typeface="+mn-cs"/>
        </a:defRPr>
      </a:lvl4pPr>
      <a:lvl5pPr marL="1355725" indent="-271463" algn="l" rtl="0" eaLnBrk="0" fontAlgn="base" hangingPunct="0">
        <a:spcBef>
          <a:spcPct val="40000"/>
        </a:spcBef>
        <a:spcAft>
          <a:spcPct val="0"/>
        </a:spcAft>
        <a:buClr>
          <a:schemeClr val="accent2"/>
        </a:buClr>
        <a:buFont typeface="Arial" charset="0"/>
        <a:buChar char="−"/>
        <a:defRPr sz="1600">
          <a:solidFill>
            <a:schemeClr val="tx1"/>
          </a:solidFill>
          <a:latin typeface="+mn-lt"/>
          <a:cs typeface="+mn-cs"/>
        </a:defRPr>
      </a:lvl5pPr>
      <a:lvl6pPr marL="1812925" indent="-271463" algn="l" rtl="0" fontAlgn="base">
        <a:spcBef>
          <a:spcPct val="40000"/>
        </a:spcBef>
        <a:spcAft>
          <a:spcPct val="0"/>
        </a:spcAft>
        <a:buClr>
          <a:schemeClr val="accent2"/>
        </a:buClr>
        <a:buFont typeface="Arial" charset="0"/>
        <a:buChar char="−"/>
        <a:defRPr sz="1600">
          <a:solidFill>
            <a:schemeClr val="tx1"/>
          </a:solidFill>
          <a:latin typeface="+mn-lt"/>
          <a:cs typeface="+mn-cs"/>
        </a:defRPr>
      </a:lvl6pPr>
      <a:lvl7pPr marL="2270125" indent="-271463" algn="l" rtl="0" fontAlgn="base">
        <a:spcBef>
          <a:spcPct val="40000"/>
        </a:spcBef>
        <a:spcAft>
          <a:spcPct val="0"/>
        </a:spcAft>
        <a:buClr>
          <a:schemeClr val="accent2"/>
        </a:buClr>
        <a:buFont typeface="Arial" charset="0"/>
        <a:buChar char="−"/>
        <a:defRPr sz="1600">
          <a:solidFill>
            <a:schemeClr val="tx1"/>
          </a:solidFill>
          <a:latin typeface="+mn-lt"/>
          <a:cs typeface="+mn-cs"/>
        </a:defRPr>
      </a:lvl7pPr>
      <a:lvl8pPr marL="2727325" indent="-271463" algn="l" rtl="0" fontAlgn="base">
        <a:spcBef>
          <a:spcPct val="40000"/>
        </a:spcBef>
        <a:spcAft>
          <a:spcPct val="0"/>
        </a:spcAft>
        <a:buClr>
          <a:schemeClr val="accent2"/>
        </a:buClr>
        <a:buFont typeface="Arial" charset="0"/>
        <a:buChar char="−"/>
        <a:defRPr sz="1600">
          <a:solidFill>
            <a:schemeClr val="tx1"/>
          </a:solidFill>
          <a:latin typeface="+mn-lt"/>
          <a:cs typeface="+mn-cs"/>
        </a:defRPr>
      </a:lvl8pPr>
      <a:lvl9pPr marL="3184525" indent="-271463" algn="l" rtl="0" fontAlgn="base">
        <a:spcBef>
          <a:spcPct val="40000"/>
        </a:spcBef>
        <a:spcAft>
          <a:spcPct val="0"/>
        </a:spcAft>
        <a:buClr>
          <a:schemeClr val="accent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532" y="836712"/>
            <a:ext cx="8424936" cy="936104"/>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359532" y="1952625"/>
            <a:ext cx="8424936" cy="4537075"/>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359531" y="152637"/>
            <a:ext cx="5616625" cy="144016"/>
          </a:xfrm>
          <a:prstGeom prst="rect">
            <a:avLst/>
          </a:prstGeom>
        </p:spPr>
        <p:txBody>
          <a:bodyPr vert="horz" wrap="none" lIns="0" tIns="0" rIns="0" bIns="0" rtlCol="0" anchor="ctr" anchorCtr="0">
            <a:noAutofit/>
          </a:bodyPr>
          <a:lstStyle>
            <a:lvl1pPr algn="l">
              <a:defRPr sz="700">
                <a:solidFill>
                  <a:schemeClr val="tx1"/>
                </a:solidFill>
                <a:latin typeface="Georgia" pitchFamily="18" charset="0"/>
              </a:defRPr>
            </a:lvl1pPr>
          </a:lstStyle>
          <a:p>
            <a:pPr fontAlgn="auto">
              <a:spcBef>
                <a:spcPts val="0"/>
              </a:spcBef>
              <a:spcAft>
                <a:spcPts val="0"/>
              </a:spcAft>
            </a:pPr>
            <a:r>
              <a:rPr lang="en-GB" sz="620">
                <a:solidFill>
                  <a:prstClr val="black"/>
                </a:solidFill>
                <a:latin typeface="Arial"/>
                <a:cs typeface="+mn-cs"/>
              </a:rPr>
              <a:t>Confidential, Asset Plan Progress</a:t>
            </a:r>
            <a:endParaRPr lang="en-GB" dirty="0">
              <a:solidFill>
                <a:prstClr val="black"/>
              </a:solidFill>
              <a:cs typeface="+mn-cs"/>
            </a:endParaRPr>
          </a:p>
        </p:txBody>
      </p:sp>
      <p:sp>
        <p:nvSpPr>
          <p:cNvPr id="6" name="Slide Number Placeholder 5"/>
          <p:cNvSpPr>
            <a:spLocks noGrp="1"/>
          </p:cNvSpPr>
          <p:nvPr>
            <p:ph type="sldNum" sz="quarter" idx="4"/>
          </p:nvPr>
        </p:nvSpPr>
        <p:spPr>
          <a:xfrm>
            <a:off x="179512" y="152637"/>
            <a:ext cx="144016" cy="144016"/>
          </a:xfrm>
          <a:prstGeom prst="rect">
            <a:avLst/>
          </a:prstGeom>
        </p:spPr>
        <p:txBody>
          <a:bodyPr vert="horz" wrap="none" lIns="0" tIns="0" rIns="0" bIns="0" rtlCol="0" anchor="ctr" anchorCtr="0">
            <a:noAutofit/>
          </a:bodyPr>
          <a:lstStyle>
            <a:lvl1pPr algn="l">
              <a:defRPr sz="650">
                <a:solidFill>
                  <a:schemeClr val="tx1"/>
                </a:solidFill>
                <a:latin typeface="Arial" pitchFamily="34" charset="0"/>
                <a:cs typeface="Arial" pitchFamily="34" charset="0"/>
              </a:defRPr>
            </a:lvl1pPr>
          </a:lstStyle>
          <a:p>
            <a:pPr fontAlgn="auto">
              <a:spcBef>
                <a:spcPts val="0"/>
              </a:spcBef>
              <a:spcAft>
                <a:spcPts val="0"/>
              </a:spcAft>
            </a:pPr>
            <a:fld id="{B2B9F61B-9772-4D08-97FC-F17EA9D95129}" type="slidenum">
              <a:rPr lang="en-GB" smtClean="0">
                <a:solidFill>
                  <a:prstClr val="black"/>
                </a:solidFill>
              </a:rPr>
              <a:pPr fontAlgn="auto">
                <a:spcBef>
                  <a:spcPts val="0"/>
                </a:spcBef>
                <a:spcAft>
                  <a:spcPts val="0"/>
                </a:spcAft>
              </a:pPr>
              <a:t>‹#›</a:t>
            </a:fld>
            <a:endParaRPr lang="en-GB">
              <a:solidFill>
                <a:prstClr val="black"/>
              </a:solidFill>
            </a:endParaRPr>
          </a:p>
        </p:txBody>
      </p:sp>
      <p:pic>
        <p:nvPicPr>
          <p:cNvPr id="1026" name="Logo" descr="C:\Users\Luc Benninger\Desktop\Logo.png"/>
          <p:cNvPicPr>
            <a:picLocks noChangeAspect="1" noChangeArrowheads="1"/>
          </p:cNvPicPr>
          <p:nvPr>
            <p:custDataLst>
              <p:tags r:id="rId1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7524488" y="186087"/>
            <a:ext cx="1440000" cy="34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p:cNvSpPr>
          <p:nvPr>
            <p:custDataLst>
              <p:tags r:id="rId14"/>
            </p:custDataLst>
          </p:nvPr>
        </p:nvSpPr>
        <p:spPr>
          <a:xfrm>
            <a:off x="359531" y="275278"/>
            <a:ext cx="5616625" cy="144016"/>
          </a:xfrm>
          <a:prstGeom prst="rect">
            <a:avLst/>
          </a:prstGeom>
        </p:spPr>
        <p:txBody>
          <a:bodyPr vert="horz" wrap="none" lIns="0" tIns="0" rIns="0" bIns="0" rtlCol="0" anchor="ctr" anchorCtr="0">
            <a:noAutofit/>
          </a:bodyPr>
          <a:lstStyle>
            <a:defPPr>
              <a:defRPr lang="de-DE"/>
            </a:defPPr>
            <a:lvl1pPr>
              <a:defRPr sz="700">
                <a:latin typeface="Georgia" pitchFamily="18" charset="0"/>
              </a:defRPr>
            </a:lvl1pPr>
          </a:lstStyle>
          <a:p>
            <a:pPr fontAlgn="auto">
              <a:spcBef>
                <a:spcPts val="0"/>
              </a:spcBef>
              <a:spcAft>
                <a:spcPts val="0"/>
              </a:spcAft>
            </a:pPr>
            <a:r>
              <a:rPr lang="de-DE">
                <a:solidFill>
                  <a:prstClr val="black"/>
                </a:solidFill>
                <a:cs typeface="+mn-cs"/>
              </a:rPr>
              <a:t>26.07.2012</a:t>
            </a:r>
            <a:endParaRPr lang="de-DE" dirty="0">
              <a:solidFill>
                <a:prstClr val="black"/>
              </a:solidFill>
              <a:cs typeface="+mn-cs"/>
            </a:endParaRPr>
          </a:p>
        </p:txBody>
      </p:sp>
    </p:spTree>
    <p:extLst>
      <p:ext uri="{BB962C8B-B14F-4D97-AF65-F5344CB8AC3E}">
        <p14:creationId xmlns:p14="http://schemas.microsoft.com/office/powerpoint/2010/main" val="374205438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dt="0"/>
  <p:txStyles>
    <p:titleStyle>
      <a:lvl1pPr algn="l" defTabSz="914400" rtl="0" eaLnBrk="1" latinLnBrk="0" hangingPunct="1">
        <a:lnSpc>
          <a:spcPts val="3200"/>
        </a:lnSpc>
        <a:spcBef>
          <a:spcPct val="0"/>
        </a:spcBef>
        <a:buNone/>
        <a:defRPr sz="2800" kern="1200">
          <a:solidFill>
            <a:schemeClr val="tx1"/>
          </a:solidFill>
          <a:latin typeface="Georgia" pitchFamily="18" charset="0"/>
          <a:ea typeface="+mj-ea"/>
          <a:cs typeface="+mj-cs"/>
        </a:defRPr>
      </a:lvl1pPr>
    </p:titleStyle>
    <p:bodyStyle>
      <a:lvl1pPr marL="266700" indent="-266700"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1pPr>
      <a:lvl2pPr marL="447675"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2pPr>
      <a:lvl3pPr marL="628650"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3pPr>
      <a:lvl4pPr marL="809625"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4pPr>
      <a:lvl5pPr marL="990600"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532" y="836712"/>
            <a:ext cx="8424936" cy="936104"/>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359532" y="1952625"/>
            <a:ext cx="8424936" cy="4537075"/>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359531" y="152637"/>
            <a:ext cx="5616625" cy="144016"/>
          </a:xfrm>
          <a:prstGeom prst="rect">
            <a:avLst/>
          </a:prstGeom>
        </p:spPr>
        <p:txBody>
          <a:bodyPr vert="horz" wrap="none" lIns="0" tIns="0" rIns="0" bIns="0" rtlCol="0" anchor="ctr" anchorCtr="0">
            <a:noAutofit/>
          </a:bodyPr>
          <a:lstStyle>
            <a:lvl1pPr algn="l">
              <a:defRPr sz="700">
                <a:solidFill>
                  <a:schemeClr val="tx1"/>
                </a:solidFill>
                <a:latin typeface="Georgia" pitchFamily="18" charset="0"/>
              </a:defRPr>
            </a:lvl1pPr>
          </a:lstStyle>
          <a:p>
            <a:pPr fontAlgn="auto">
              <a:spcBef>
                <a:spcPts val="0"/>
              </a:spcBef>
              <a:spcAft>
                <a:spcPts val="0"/>
              </a:spcAft>
            </a:pPr>
            <a:r>
              <a:rPr lang="en-GB">
                <a:solidFill>
                  <a:prstClr val="black"/>
                </a:solidFill>
                <a:cs typeface="+mn-cs"/>
              </a:rPr>
              <a:t>Strictly confidential, BP UK CMS Performance Plan</a:t>
            </a:r>
            <a:endParaRPr lang="en-GB" dirty="0">
              <a:solidFill>
                <a:prstClr val="black"/>
              </a:solidFill>
              <a:cs typeface="+mn-cs"/>
            </a:endParaRPr>
          </a:p>
        </p:txBody>
      </p:sp>
      <p:sp>
        <p:nvSpPr>
          <p:cNvPr id="6" name="Slide Number Placeholder 5"/>
          <p:cNvSpPr>
            <a:spLocks noGrp="1"/>
          </p:cNvSpPr>
          <p:nvPr>
            <p:ph type="sldNum" sz="quarter" idx="4"/>
          </p:nvPr>
        </p:nvSpPr>
        <p:spPr>
          <a:xfrm>
            <a:off x="179512" y="152637"/>
            <a:ext cx="144016" cy="144016"/>
          </a:xfrm>
          <a:prstGeom prst="rect">
            <a:avLst/>
          </a:prstGeom>
        </p:spPr>
        <p:txBody>
          <a:bodyPr vert="horz" wrap="none" lIns="0" tIns="0" rIns="0" bIns="0" rtlCol="0" anchor="ctr" anchorCtr="0">
            <a:noAutofit/>
          </a:bodyPr>
          <a:lstStyle>
            <a:lvl1pPr algn="l">
              <a:defRPr sz="650">
                <a:solidFill>
                  <a:schemeClr val="tx1"/>
                </a:solidFill>
                <a:latin typeface="Arial" pitchFamily="34" charset="0"/>
                <a:cs typeface="Arial" pitchFamily="34" charset="0"/>
              </a:defRPr>
            </a:lvl1pPr>
          </a:lstStyle>
          <a:p>
            <a:pPr fontAlgn="auto">
              <a:spcBef>
                <a:spcPts val="0"/>
              </a:spcBef>
              <a:spcAft>
                <a:spcPts val="0"/>
              </a:spcAft>
            </a:pPr>
            <a:fld id="{715114F1-BA8B-4017-9014-1ED54C5A7148}" type="slidenum">
              <a:rPr lang="en-GB" smtClean="0">
                <a:solidFill>
                  <a:prstClr val="black"/>
                </a:solidFill>
              </a:rPr>
              <a:pPr fontAlgn="auto">
                <a:spcBef>
                  <a:spcPts val="0"/>
                </a:spcBef>
                <a:spcAft>
                  <a:spcPts val="0"/>
                </a:spcAft>
              </a:pPr>
              <a:t>‹#›</a:t>
            </a:fld>
            <a:endParaRPr lang="en-GB">
              <a:solidFill>
                <a:prstClr val="black"/>
              </a:solidFill>
            </a:endParaRPr>
          </a:p>
        </p:txBody>
      </p:sp>
      <p:pic>
        <p:nvPicPr>
          <p:cNvPr id="1026" name="Logo" descr="C:\Users\Luc Benninger\Desktop\Logo.png"/>
          <p:cNvPicPr>
            <a:picLocks noChangeAspect="1" noChangeArrowheads="1"/>
          </p:cNvPicPr>
          <p:nvPr>
            <p:custDataLst>
              <p:tags r:id="rId1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7524488" y="186087"/>
            <a:ext cx="1440000" cy="34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p:cNvSpPr>
          <p:nvPr>
            <p:custDataLst>
              <p:tags r:id="rId14"/>
            </p:custDataLst>
          </p:nvPr>
        </p:nvSpPr>
        <p:spPr>
          <a:xfrm>
            <a:off x="359531" y="275278"/>
            <a:ext cx="5616625" cy="144016"/>
          </a:xfrm>
          <a:prstGeom prst="rect">
            <a:avLst/>
          </a:prstGeom>
        </p:spPr>
        <p:txBody>
          <a:bodyPr vert="horz" wrap="none" lIns="0" tIns="0" rIns="0" bIns="0" rtlCol="0" anchor="ctr" anchorCtr="0">
            <a:noAutofit/>
          </a:bodyPr>
          <a:lstStyle>
            <a:defPPr>
              <a:defRPr lang="de-DE"/>
            </a:defPPr>
            <a:lvl1pPr>
              <a:defRPr sz="700">
                <a:latin typeface="Georgia" pitchFamily="18" charset="0"/>
              </a:defRPr>
            </a:lvl1pPr>
          </a:lstStyle>
          <a:p>
            <a:pPr fontAlgn="auto">
              <a:spcBef>
                <a:spcPts val="0"/>
              </a:spcBef>
              <a:spcAft>
                <a:spcPts val="0"/>
              </a:spcAft>
            </a:pPr>
            <a:r>
              <a:rPr lang="de-DE">
                <a:solidFill>
                  <a:prstClr val="black"/>
                </a:solidFill>
                <a:cs typeface="+mn-cs"/>
              </a:rPr>
              <a:t>Oil &amp; Mining Services, 23.08.2012</a:t>
            </a:r>
            <a:endParaRPr lang="de-DE" dirty="0">
              <a:solidFill>
                <a:prstClr val="black"/>
              </a:solidFill>
              <a:cs typeface="+mn-cs"/>
            </a:endParaRPr>
          </a:p>
        </p:txBody>
      </p:sp>
    </p:spTree>
    <p:extLst>
      <p:ext uri="{BB962C8B-B14F-4D97-AF65-F5344CB8AC3E}">
        <p14:creationId xmlns:p14="http://schemas.microsoft.com/office/powerpoint/2010/main" val="287920344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lnSpc>
          <a:spcPts val="3200"/>
        </a:lnSpc>
        <a:spcBef>
          <a:spcPct val="0"/>
        </a:spcBef>
        <a:buNone/>
        <a:defRPr sz="2800" kern="1200">
          <a:solidFill>
            <a:schemeClr val="tx1"/>
          </a:solidFill>
          <a:latin typeface="Georgia" pitchFamily="18" charset="0"/>
          <a:ea typeface="+mj-ea"/>
          <a:cs typeface="+mj-cs"/>
        </a:defRPr>
      </a:lvl1pPr>
    </p:titleStyle>
    <p:bodyStyle>
      <a:lvl1pPr marL="266700" indent="-266700"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1pPr>
      <a:lvl2pPr marL="447675"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2pPr>
      <a:lvl3pPr marL="628650"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3pPr>
      <a:lvl4pPr marL="809625"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4pPr>
      <a:lvl5pPr marL="990600" indent="-180975" algn="l" defTabSz="914400" rtl="0" eaLnBrk="1" latinLnBrk="0" hangingPunct="1">
        <a:lnSpc>
          <a:spcPct val="105000"/>
        </a:lnSpc>
        <a:spcBef>
          <a:spcPts val="1200"/>
        </a:spcBef>
        <a:buFont typeface="Arial" pitchFamily="34" charset="0"/>
        <a:buChar char="-"/>
        <a:defRPr sz="17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1082371" name="Rectangle 3"/>
          <p:cNvSpPr>
            <a:spLocks noChangeArrowheads="1"/>
          </p:cNvSpPr>
          <p:nvPr/>
        </p:nvSpPr>
        <p:spPr bwMode="auto">
          <a:xfrm>
            <a:off x="0" y="231775"/>
            <a:ext cx="7834313" cy="928688"/>
          </a:xfrm>
          <a:prstGeom prst="rect">
            <a:avLst/>
          </a:prstGeom>
          <a:solidFill>
            <a:srgbClr val="7FAC00"/>
          </a:solidFill>
          <a:ln w="9525">
            <a:noFill/>
            <a:miter lim="800000"/>
            <a:headEnd/>
            <a:tailEnd/>
          </a:ln>
          <a:effectLst/>
        </p:spPr>
        <p:txBody>
          <a:bodyPr wrap="none" lIns="90000" tIns="46800" rIns="90000" bIns="46800" anchor="ctr"/>
          <a:lstStyle/>
          <a:p>
            <a:pPr>
              <a:defRPr/>
            </a:pPr>
            <a:endParaRPr lang="en-GB" dirty="0">
              <a:cs typeface="Arial"/>
            </a:endParaRPr>
          </a:p>
        </p:txBody>
      </p:sp>
      <p:sp>
        <p:nvSpPr>
          <p:cNvPr id="74756" name="Rectangle 4"/>
          <p:cNvSpPr>
            <a:spLocks noGrp="1" noChangeArrowheads="1"/>
          </p:cNvSpPr>
          <p:nvPr>
            <p:ph type="title"/>
          </p:nvPr>
        </p:nvSpPr>
        <p:spPr bwMode="auto">
          <a:xfrm>
            <a:off x="0" y="230188"/>
            <a:ext cx="7829550" cy="930275"/>
          </a:xfrm>
          <a:prstGeom prst="rect">
            <a:avLst/>
          </a:prstGeom>
          <a:no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74757"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2374"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solidFill>
                <a:srgbClr val="969696"/>
              </a:solidFill>
            </a:endParaRPr>
          </a:p>
        </p:txBody>
      </p:sp>
      <p:sp>
        <p:nvSpPr>
          <p:cNvPr id="1082375"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solidFill>
                <a:srgbClr val="969696"/>
              </a:solidFill>
            </a:endParaRPr>
          </a:p>
        </p:txBody>
      </p:sp>
      <p:sp>
        <p:nvSpPr>
          <p:cNvPr id="1082376"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BC57053C-FF50-4D56-A769-C25410A773E0}" type="slidenum">
              <a:rPr lang="en-GB">
                <a:solidFill>
                  <a:srgbClr val="006600"/>
                </a:solidFill>
              </a:rPr>
              <a:pPr>
                <a:defRPr/>
              </a:pPr>
              <a:t>‹#›</a:t>
            </a:fld>
            <a:endParaRPr lang="en-GB" dirty="0">
              <a:solidFill>
                <a:srgbClr val="006600"/>
              </a:solidFill>
            </a:endParaRPr>
          </a:p>
        </p:txBody>
      </p:sp>
    </p:spTree>
    <p:extLst>
      <p:ext uri="{BB962C8B-B14F-4D97-AF65-F5344CB8AC3E}">
        <p14:creationId xmlns:p14="http://schemas.microsoft.com/office/powerpoint/2010/main" val="47569199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Lst>
  <p:transition spd="med">
    <p:pull/>
  </p:transition>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chemeClr val="accent2"/>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chemeClr val="accent2"/>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chemeClr val="accent2"/>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chemeClr val="accent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6563" y="133350"/>
            <a:ext cx="908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ChangeArrowheads="1"/>
          </p:cNvSpPr>
          <p:nvPr/>
        </p:nvSpPr>
        <p:spPr bwMode="auto">
          <a:xfrm>
            <a:off x="0" y="231775"/>
            <a:ext cx="7834313" cy="928688"/>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endParaRPr lang="en-US">
              <a:latin typeface="Univers 45 Light" pitchFamily="2" charset="0"/>
            </a:endParaRPr>
          </a:p>
        </p:txBody>
      </p:sp>
      <p:sp>
        <p:nvSpPr>
          <p:cNvPr id="4100" name="Rectangle 3"/>
          <p:cNvSpPr>
            <a:spLocks noGrp="1" noChangeArrowheads="1"/>
          </p:cNvSpPr>
          <p:nvPr>
            <p:ph type="title"/>
          </p:nvPr>
        </p:nvSpPr>
        <p:spPr bwMode="auto">
          <a:xfrm>
            <a:off x="0" y="230188"/>
            <a:ext cx="7829550" cy="93027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4101" name="Rectangle 5"/>
          <p:cNvSpPr>
            <a:spLocks noGrp="1" noChangeArrowheads="1"/>
          </p:cNvSpPr>
          <p:nvPr>
            <p:ph type="body" idx="1"/>
          </p:nvPr>
        </p:nvSpPr>
        <p:spPr bwMode="auto">
          <a:xfrm>
            <a:off x="544513" y="1736725"/>
            <a:ext cx="728345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6374" name="Rectangle 6"/>
          <p:cNvSpPr>
            <a:spLocks noGrp="1" noChangeArrowheads="1"/>
          </p:cNvSpPr>
          <p:nvPr>
            <p:ph type="dt" sz="half" idx="2"/>
          </p:nvPr>
        </p:nvSpPr>
        <p:spPr bwMode="auto">
          <a:xfrm>
            <a:off x="7807325" y="6626225"/>
            <a:ext cx="101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000">
                <a:solidFill>
                  <a:srgbClr val="969696"/>
                </a:solidFill>
                <a:cs typeface="+mn-cs"/>
              </a:defRPr>
            </a:lvl1pPr>
          </a:lstStyle>
          <a:p>
            <a:pPr>
              <a:defRPr/>
            </a:pPr>
            <a:endParaRPr lang="en-US">
              <a:latin typeface="Univers 45 Light" pitchFamily="2" charset="0"/>
            </a:endParaRPr>
          </a:p>
        </p:txBody>
      </p:sp>
      <p:sp>
        <p:nvSpPr>
          <p:cNvPr id="826375" name="Rectangle 7"/>
          <p:cNvSpPr>
            <a:spLocks noGrp="1" noChangeArrowheads="1"/>
          </p:cNvSpPr>
          <p:nvPr>
            <p:ph type="ftr" sz="quarter" idx="3"/>
          </p:nvPr>
        </p:nvSpPr>
        <p:spPr bwMode="auto">
          <a:xfrm>
            <a:off x="4908550" y="6626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000">
                <a:solidFill>
                  <a:srgbClr val="969696"/>
                </a:solidFill>
                <a:cs typeface="+mn-cs"/>
              </a:defRPr>
            </a:lvl1pPr>
          </a:lstStyle>
          <a:p>
            <a:pPr>
              <a:defRPr/>
            </a:pPr>
            <a:endParaRPr lang="en-US">
              <a:latin typeface="Univers 45 Light" pitchFamily="2" charset="0"/>
            </a:endParaRPr>
          </a:p>
        </p:txBody>
      </p:sp>
      <p:sp>
        <p:nvSpPr>
          <p:cNvPr id="826376" name="Rectangle 8"/>
          <p:cNvSpPr>
            <a:spLocks noGrp="1" noChangeArrowheads="1"/>
          </p:cNvSpPr>
          <p:nvPr>
            <p:ph type="sldNum" sz="quarter" idx="4"/>
          </p:nvPr>
        </p:nvSpPr>
        <p:spPr bwMode="auto">
          <a:xfrm>
            <a:off x="8815388" y="6626225"/>
            <a:ext cx="3476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000">
                <a:solidFill>
                  <a:srgbClr val="006600"/>
                </a:solidFill>
                <a:cs typeface="+mn-cs"/>
              </a:defRPr>
            </a:lvl1pPr>
          </a:lstStyle>
          <a:p>
            <a:pPr>
              <a:defRPr/>
            </a:pPr>
            <a:fld id="{6C663F4D-E28F-4A7F-977A-2FBA8AF029AF}" type="slidenum">
              <a:rPr lang="en-US">
                <a:latin typeface="Univers 45 Light" pitchFamily="2" charset="0"/>
              </a:rPr>
              <a:pPr>
                <a:defRPr/>
              </a:pPr>
              <a:t>‹#›</a:t>
            </a:fld>
            <a:endParaRPr lang="en-US">
              <a:latin typeface="Univers 45 Light" pitchFamily="2" charset="0"/>
            </a:endParaRPr>
          </a:p>
        </p:txBody>
      </p:sp>
      <p:pic>
        <p:nvPicPr>
          <p:cNvPr id="4105" name="Picture 22" descr="goo_logo_download"/>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3400" y="6540500"/>
            <a:ext cx="9794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13416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rgbClr val="99CC00"/>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5pPr>
      <a:lvl6pPr marL="18129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6pPr>
      <a:lvl7pPr marL="22701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7pPr>
      <a:lvl8pPr marL="27273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8pPr>
      <a:lvl9pPr marL="31845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4605338"/>
            <a:ext cx="7831138" cy="900112"/>
          </a:xfrm>
          <a:prstGeom prst="rect">
            <a:avLst/>
          </a:prstGeom>
          <a:solidFill>
            <a:schemeClr val="accent1"/>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Lst>
  <p:transition spd="med">
    <p:pull/>
  </p:transition>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tx2"/>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tx2"/>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tx2"/>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tx2"/>
          </a:solidFill>
          <a:latin typeface="Univers 45 Light" pitchFamily="2" charset="0"/>
          <a:cs typeface="Arial" charset="0"/>
        </a:defRPr>
      </a:lvl9pPr>
    </p:titleStyle>
    <p:bodyStyle>
      <a:lvl1pPr marL="342900" indent="-342900" algn="l" rtl="0" eaLnBrk="0" fontAlgn="base" hangingPunct="0">
        <a:spcBef>
          <a:spcPct val="50000"/>
        </a:spcBef>
        <a:spcAft>
          <a:spcPct val="0"/>
        </a:spcAft>
        <a:buClr>
          <a:schemeClr val="bg1"/>
        </a:buClr>
        <a:defRPr b="1">
          <a:solidFill>
            <a:schemeClr val="bg1"/>
          </a:solidFill>
          <a:latin typeface="+mn-lt"/>
          <a:ea typeface="+mn-ea"/>
          <a:cs typeface="+mn-cs"/>
        </a:defRPr>
      </a:lvl1pPr>
      <a:lvl2pPr marL="268288" indent="-266700" algn="l" rtl="0" eaLnBrk="0" fontAlgn="base" hangingPunct="0">
        <a:spcBef>
          <a:spcPct val="50000"/>
        </a:spcBef>
        <a:spcAft>
          <a:spcPct val="0"/>
        </a:spcAft>
        <a:buClr>
          <a:schemeClr val="bg1"/>
        </a:buClr>
        <a:buFont typeface="Univers 45 Light" pitchFamily="2" charset="0"/>
        <a:buChar char="•"/>
        <a:defRPr>
          <a:solidFill>
            <a:schemeClr val="bg1"/>
          </a:solidFill>
          <a:latin typeface="+mn-lt"/>
          <a:cs typeface="+mn-cs"/>
        </a:defRPr>
      </a:lvl2pPr>
      <a:lvl3pPr marL="552450" indent="-282575"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3pPr>
      <a:lvl4pPr marL="803275" indent="-249238"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4pPr>
      <a:lvl5pPr marL="1071563" indent="-266700"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5pPr>
      <a:lvl6pPr marL="15287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6pPr>
      <a:lvl7pPr marL="19859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7pPr>
      <a:lvl8pPr marL="24431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8pPr>
      <a:lvl9pPr marL="29003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871427" name="Rectangle 3"/>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25604" name="Rectangle 4"/>
          <p:cNvSpPr>
            <a:spLocks noGrp="1" noChangeArrowheads="1"/>
          </p:cNvSpPr>
          <p:nvPr>
            <p:ph type="title"/>
          </p:nvPr>
        </p:nvSpPr>
        <p:spPr bwMode="auto">
          <a:xfrm>
            <a:off x="0" y="241300"/>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25605"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1430"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871431"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871432"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325EC33B-2619-43DB-BB35-F25C0559D829}" type="slidenum">
              <a:rPr lang="en-GB"/>
              <a:pPr>
                <a:defRPr/>
              </a:pPr>
              <a:t>‹#›</a:t>
            </a:fld>
            <a:endParaRPr lang="en-GB" dirty="0"/>
          </a:p>
        </p:txBody>
      </p:sp>
      <p:sp>
        <p:nvSpPr>
          <p:cNvPr id="871433" name="Text Box 9"/>
          <p:cNvSpPr txBox="1">
            <a:spLocks noChangeArrowheads="1"/>
          </p:cNvSpPr>
          <p:nvPr/>
        </p:nvSpPr>
        <p:spPr bwMode="auto">
          <a:xfrm>
            <a:off x="6300788" y="0"/>
            <a:ext cx="2765425" cy="228600"/>
          </a:xfrm>
          <a:prstGeom prst="rect">
            <a:avLst/>
          </a:prstGeom>
          <a:noFill/>
          <a:ln w="9525" algn="ctr">
            <a:noFill/>
            <a:miter lim="800000"/>
            <a:headEnd/>
            <a:tailEnd/>
          </a:ln>
          <a:effectLst/>
        </p:spPr>
        <p:txBody>
          <a:bodyPr lIns="0" tIns="0">
            <a:spAutoFit/>
          </a:bodyPr>
          <a:lstStyle/>
          <a:p>
            <a:pPr>
              <a:spcBef>
                <a:spcPct val="50000"/>
              </a:spcBef>
              <a:defRPr/>
            </a:pPr>
            <a:r>
              <a:rPr lang="en-US" sz="1200" i="1" dirty="0">
                <a:latin typeface="Univers 45 Light" pitchFamily="2" charset="0"/>
                <a:cs typeface="+mn-cs"/>
              </a:rPr>
              <a:t>DRAFT – WORK IN PROGRESS</a:t>
            </a:r>
          </a:p>
        </p:txBody>
      </p:sp>
    </p:spTree>
  </p:cSld>
  <p:clrMap bg1="lt1" tx1="dk1" bg2="lt2" tx2="dk2" accent1="accent1" accent2="accent2" accent3="accent3" accent4="accent4" accent5="accent5" accent6="accent6" hlink="hlink" folHlink="folHlink"/>
  <p:sldLayoutIdLst>
    <p:sldLayoutId id="2147483800" r:id="rId1"/>
    <p:sldLayoutId id="2147483725" r:id="rId2"/>
    <p:sldLayoutId id="2147483724" r:id="rId3"/>
    <p:sldLayoutId id="2147483723" r:id="rId4"/>
    <p:sldLayoutId id="2147483722" r:id="rId5"/>
    <p:sldLayoutId id="2147483721" r:id="rId6"/>
    <p:sldLayoutId id="2147483720" r:id="rId7"/>
    <p:sldLayoutId id="2147483719" r:id="rId8"/>
    <p:sldLayoutId id="2147483718" r:id="rId9"/>
    <p:sldLayoutId id="2147483717" r:id="rId10"/>
    <p:sldLayoutId id="2147483716" r:id="rId11"/>
  </p:sldLayoutIdLst>
  <p:transition spd="med">
    <p:pull/>
  </p:transition>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chemeClr val="accent2"/>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chemeClr val="accent2"/>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chemeClr val="accent2"/>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chemeClr val="accent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944131" name="Rectangle 3"/>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37892" name="Rectangle 4"/>
          <p:cNvSpPr>
            <a:spLocks noGrp="1" noChangeArrowheads="1"/>
          </p:cNvSpPr>
          <p:nvPr>
            <p:ph type="title"/>
          </p:nvPr>
        </p:nvSpPr>
        <p:spPr bwMode="auto">
          <a:xfrm>
            <a:off x="0" y="241300"/>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37893"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4134"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944135"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944136"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599A62D9-B8D0-4585-9CA7-6B85816E264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01" r:id="rId1"/>
    <p:sldLayoutId id="2147483735" r:id="rId2"/>
    <p:sldLayoutId id="2147483734" r:id="rId3"/>
    <p:sldLayoutId id="2147483733" r:id="rId4"/>
    <p:sldLayoutId id="2147483732" r:id="rId5"/>
    <p:sldLayoutId id="2147483731" r:id="rId6"/>
    <p:sldLayoutId id="2147483730" r:id="rId7"/>
    <p:sldLayoutId id="2147483729" r:id="rId8"/>
    <p:sldLayoutId id="2147483728" r:id="rId9"/>
    <p:sldLayoutId id="2147483727" r:id="rId10"/>
    <p:sldLayoutId id="2147483726" r:id="rId11"/>
  </p:sldLayoutIdLst>
  <p:transition spd="med">
    <p:pull/>
  </p:transition>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chemeClr val="accent2"/>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chemeClr val="accent2"/>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chemeClr val="accent2"/>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chemeClr val="accent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986115" name="Rectangle 3"/>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50180" name="Rectangle 4"/>
          <p:cNvSpPr>
            <a:spLocks noGrp="1" noChangeArrowheads="1"/>
          </p:cNvSpPr>
          <p:nvPr>
            <p:ph type="title"/>
          </p:nvPr>
        </p:nvSpPr>
        <p:spPr bwMode="auto">
          <a:xfrm>
            <a:off x="0" y="241300"/>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50181"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6118"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986119"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986120"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2823F8EC-B637-4625-BAA5-83834A144361}" type="slidenum">
              <a:rPr lang="en-GB"/>
              <a:pPr>
                <a:defRPr/>
              </a:pPr>
              <a:t>‹#›</a:t>
            </a:fld>
            <a:endParaRPr lang="en-GB" dirty="0"/>
          </a:p>
        </p:txBody>
      </p:sp>
      <p:sp>
        <p:nvSpPr>
          <p:cNvPr id="986121" name="Text Box 9"/>
          <p:cNvSpPr txBox="1">
            <a:spLocks noChangeArrowheads="1"/>
          </p:cNvSpPr>
          <p:nvPr/>
        </p:nvSpPr>
        <p:spPr bwMode="auto">
          <a:xfrm>
            <a:off x="6300788" y="0"/>
            <a:ext cx="2765425" cy="228600"/>
          </a:xfrm>
          <a:prstGeom prst="rect">
            <a:avLst/>
          </a:prstGeom>
          <a:noFill/>
          <a:ln w="9525" algn="ctr">
            <a:noFill/>
            <a:miter lim="800000"/>
            <a:headEnd/>
            <a:tailEnd/>
          </a:ln>
          <a:effectLst/>
        </p:spPr>
        <p:txBody>
          <a:bodyPr lIns="0" tIns="0">
            <a:spAutoFit/>
          </a:bodyPr>
          <a:lstStyle/>
          <a:p>
            <a:pPr>
              <a:spcBef>
                <a:spcPct val="50000"/>
              </a:spcBef>
              <a:defRPr/>
            </a:pPr>
            <a:r>
              <a:rPr lang="en-US" sz="1200" i="1" dirty="0">
                <a:latin typeface="Univers 45 Light" pitchFamily="2" charset="0"/>
              </a:rPr>
              <a:t>DRAFT – WORK IN PROGRESS</a:t>
            </a:r>
          </a:p>
        </p:txBody>
      </p:sp>
    </p:spTree>
  </p:cSld>
  <p:clrMap bg1="lt1" tx1="dk1" bg2="lt2" tx2="dk2" accent1="accent1" accent2="accent2" accent3="accent3" accent4="accent4" accent5="accent5" accent6="accent6" hlink="hlink" folHlink="folHlink"/>
  <p:sldLayoutIdLst>
    <p:sldLayoutId id="2147483802"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Lst>
  <p:transition spd="med">
    <p:pull/>
  </p:transition>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chemeClr val="accent2"/>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chemeClr val="accent2"/>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chemeClr val="accent2"/>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chemeClr val="accent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8642" name="Rectangle 2"/>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62467" name="Rectangle 3"/>
          <p:cNvSpPr>
            <a:spLocks noGrp="1" noChangeArrowheads="1"/>
          </p:cNvSpPr>
          <p:nvPr>
            <p:ph type="title"/>
          </p:nvPr>
        </p:nvSpPr>
        <p:spPr bwMode="auto">
          <a:xfrm>
            <a:off x="0" y="230188"/>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pic>
        <p:nvPicPr>
          <p:cNvPr id="62468" name="Picture 4"/>
          <p:cNvPicPr>
            <a:picLocks noChangeAspect="1" noChangeArrowheads="1"/>
          </p:cNvPicPr>
          <p:nvPr/>
        </p:nvPicPr>
        <p:blipFill>
          <a:blip r:embed="rId13"/>
          <a:srcRect/>
          <a:stretch>
            <a:fillRect/>
          </a:stretch>
        </p:blipFill>
        <p:spPr bwMode="auto">
          <a:xfrm>
            <a:off x="8056563" y="133350"/>
            <a:ext cx="908050" cy="1130300"/>
          </a:xfrm>
          <a:prstGeom prst="rect">
            <a:avLst/>
          </a:prstGeom>
          <a:noFill/>
          <a:ln w="9525">
            <a:noFill/>
            <a:miter lim="800000"/>
            <a:headEnd/>
            <a:tailEnd/>
          </a:ln>
        </p:spPr>
      </p:pic>
      <p:sp>
        <p:nvSpPr>
          <p:cNvPr id="62469"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8646"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1008647"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1008648"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B3DF0557-E190-435D-A826-A979377B3A96}" type="slidenum">
              <a:rPr lang="en-GB"/>
              <a:pPr>
                <a:defRPr/>
              </a:pPr>
              <a:t>‹#›</a:t>
            </a:fld>
            <a:endParaRPr lang="en-GB" dirty="0"/>
          </a:p>
        </p:txBody>
      </p:sp>
      <p:sp>
        <p:nvSpPr>
          <p:cNvPr id="1008649" name="Text Box 9"/>
          <p:cNvSpPr txBox="1">
            <a:spLocks noChangeArrowheads="1"/>
          </p:cNvSpPr>
          <p:nvPr/>
        </p:nvSpPr>
        <p:spPr bwMode="auto">
          <a:xfrm>
            <a:off x="6300788" y="0"/>
            <a:ext cx="2765425" cy="228600"/>
          </a:xfrm>
          <a:prstGeom prst="rect">
            <a:avLst/>
          </a:prstGeom>
          <a:noFill/>
          <a:ln w="9525" algn="ctr">
            <a:noFill/>
            <a:miter lim="800000"/>
            <a:headEnd/>
            <a:tailEnd/>
          </a:ln>
          <a:effectLst/>
        </p:spPr>
        <p:txBody>
          <a:bodyPr lIns="0" tIns="0">
            <a:spAutoFit/>
          </a:bodyPr>
          <a:lstStyle/>
          <a:p>
            <a:pPr>
              <a:spcBef>
                <a:spcPct val="50000"/>
              </a:spcBef>
              <a:defRPr/>
            </a:pPr>
            <a:endParaRPr lang="en-GB" sz="1200" i="1" dirty="0">
              <a:latin typeface="Univers 45 Light" pitchFamily="2" charset="0"/>
              <a:cs typeface="+mn-cs"/>
            </a:endParaRPr>
          </a:p>
        </p:txBody>
      </p:sp>
    </p:spTree>
  </p:cSld>
  <p:clrMap bg1="lt1" tx1="dk1" bg2="lt2" tx2="dk2" accent1="accent1" accent2="accent2" accent3="accent3" accent4="accent4" accent5="accent5" accent6="accent6" hlink="hlink" folHlink="folHlink"/>
  <p:sldLayoutIdLst>
    <p:sldLayoutId id="2147483803" r:id="rId1"/>
    <p:sldLayoutId id="2147483755" r:id="rId2"/>
    <p:sldLayoutId id="2147483754" r:id="rId3"/>
    <p:sldLayoutId id="2147483753" r:id="rId4"/>
    <p:sldLayoutId id="2147483752" r:id="rId5"/>
    <p:sldLayoutId id="2147483751" r:id="rId6"/>
    <p:sldLayoutId id="2147483750" r:id="rId7"/>
    <p:sldLayoutId id="2147483749" r:id="rId8"/>
    <p:sldLayoutId id="2147483748" r:id="rId9"/>
    <p:sldLayoutId id="2147483747" r:id="rId10"/>
    <p:sldLayoutId id="2147483746" r:id="rId11"/>
  </p:sldLayoutIdLst>
  <p:transition spd="med">
    <p:pull/>
  </p:transition>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rgbClr val="99CC00"/>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rgbClr val="99CC00"/>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rgbClr val="99CC00"/>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rgbClr val="99CC00"/>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1082371" name="Rectangle 3"/>
          <p:cNvSpPr>
            <a:spLocks noChangeArrowheads="1"/>
          </p:cNvSpPr>
          <p:nvPr/>
        </p:nvSpPr>
        <p:spPr bwMode="auto">
          <a:xfrm>
            <a:off x="0" y="231775"/>
            <a:ext cx="7834313" cy="928688"/>
          </a:xfrm>
          <a:prstGeom prst="rect">
            <a:avLst/>
          </a:prstGeom>
          <a:solidFill>
            <a:srgbClr val="7FA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74756" name="Rectangle 4"/>
          <p:cNvSpPr>
            <a:spLocks noGrp="1" noChangeArrowheads="1"/>
          </p:cNvSpPr>
          <p:nvPr>
            <p:ph type="title"/>
          </p:nvPr>
        </p:nvSpPr>
        <p:spPr bwMode="auto">
          <a:xfrm>
            <a:off x="0" y="230188"/>
            <a:ext cx="7829550" cy="930275"/>
          </a:xfrm>
          <a:prstGeom prst="rect">
            <a:avLst/>
          </a:prstGeom>
          <a:no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74757"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2374"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1082375"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1082376"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2"/>
                </a:solidFill>
                <a:latin typeface="+mn-lt"/>
                <a:cs typeface="+mn-cs"/>
              </a:defRPr>
            </a:lvl1pPr>
          </a:lstStyle>
          <a:p>
            <a:pPr>
              <a:defRPr/>
            </a:pPr>
            <a:fld id="{BC57053C-FF50-4D56-A769-C25410A773E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04" r:id="rId1"/>
    <p:sldLayoutId id="2147483767" r:id="rId2"/>
    <p:sldLayoutId id="2147483766" r:id="rId3"/>
    <p:sldLayoutId id="2147483765" r:id="rId4"/>
    <p:sldLayoutId id="2147483764" r:id="rId5"/>
    <p:sldLayoutId id="2147483763" r:id="rId6"/>
    <p:sldLayoutId id="2147483762" r:id="rId7"/>
    <p:sldLayoutId id="2147483761" r:id="rId8"/>
    <p:sldLayoutId id="2147483760" r:id="rId9"/>
    <p:sldLayoutId id="2147483759" r:id="rId10"/>
    <p:sldLayoutId id="2147483758" r:id="rId11"/>
    <p:sldLayoutId id="2147483757" r:id="rId12"/>
    <p:sldLayoutId id="2147483756" r:id="rId13"/>
  </p:sldLayoutIdLst>
  <p:transition spd="med">
    <p:pull/>
  </p:transition>
  <p:hf hdr="0" ftr="0" dt="0"/>
  <p:txStyles>
    <p:titleStyle>
      <a:lvl1pPr algn="l" rtl="0" eaLnBrk="0" fontAlgn="base" hangingPunct="0">
        <a:lnSpc>
          <a:spcPct val="90000"/>
        </a:lnSpc>
        <a:spcBef>
          <a:spcPct val="0"/>
        </a:spcBef>
        <a:spcAft>
          <a:spcPct val="0"/>
        </a:spcAft>
        <a:defRPr sz="28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chemeClr val="accent2"/>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chemeClr val="accent2"/>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chemeClr val="accent2"/>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chemeClr val="accent2"/>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chemeClr val="accent2"/>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chemeClr val="accent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4605338"/>
            <a:ext cx="7831138" cy="900112"/>
          </a:xfrm>
          <a:prstGeom prst="rect">
            <a:avLst/>
          </a:prstGeom>
          <a:solidFill>
            <a:schemeClr val="accent1"/>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78" r:id="rId1"/>
    <p:sldLayoutId id="2147483777" r:id="rId2"/>
    <p:sldLayoutId id="2147483776" r:id="rId3"/>
    <p:sldLayoutId id="2147483775" r:id="rId4"/>
    <p:sldLayoutId id="2147483774" r:id="rId5"/>
    <p:sldLayoutId id="2147483773" r:id="rId6"/>
    <p:sldLayoutId id="2147483772" r:id="rId7"/>
    <p:sldLayoutId id="2147483771" r:id="rId8"/>
    <p:sldLayoutId id="2147483770" r:id="rId9"/>
    <p:sldLayoutId id="2147483769" r:id="rId10"/>
    <p:sldLayoutId id="2147483768" r:id="rId11"/>
  </p:sldLayoutIdLst>
  <p:transition spd="med">
    <p:pull/>
  </p:transition>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2pPr>
      <a:lvl3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3pPr>
      <a:lvl4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4pPr>
      <a:lvl5pPr algn="l" rtl="0" eaLnBrk="0" fontAlgn="base" hangingPunct="0">
        <a:lnSpc>
          <a:spcPct val="90000"/>
        </a:lnSpc>
        <a:spcBef>
          <a:spcPct val="0"/>
        </a:spcBef>
        <a:spcAft>
          <a:spcPct val="0"/>
        </a:spcAft>
        <a:defRPr sz="2800">
          <a:solidFill>
            <a:schemeClr val="tx2"/>
          </a:solidFill>
          <a:latin typeface="Univers 45 Light" pitchFamily="2" charset="0"/>
          <a:cs typeface="Arial" charset="0"/>
        </a:defRPr>
      </a:lvl5pPr>
      <a:lvl6pPr marL="457200" algn="l" rtl="0" fontAlgn="base">
        <a:lnSpc>
          <a:spcPct val="90000"/>
        </a:lnSpc>
        <a:spcBef>
          <a:spcPct val="0"/>
        </a:spcBef>
        <a:spcAft>
          <a:spcPct val="0"/>
        </a:spcAft>
        <a:defRPr sz="2800">
          <a:solidFill>
            <a:schemeClr val="tx2"/>
          </a:solidFill>
          <a:latin typeface="Univers 45 Light" pitchFamily="2" charset="0"/>
          <a:cs typeface="Arial" charset="0"/>
        </a:defRPr>
      </a:lvl6pPr>
      <a:lvl7pPr marL="914400" algn="l" rtl="0" fontAlgn="base">
        <a:lnSpc>
          <a:spcPct val="90000"/>
        </a:lnSpc>
        <a:spcBef>
          <a:spcPct val="0"/>
        </a:spcBef>
        <a:spcAft>
          <a:spcPct val="0"/>
        </a:spcAft>
        <a:defRPr sz="2800">
          <a:solidFill>
            <a:schemeClr val="tx2"/>
          </a:solidFill>
          <a:latin typeface="Univers 45 Light" pitchFamily="2" charset="0"/>
          <a:cs typeface="Arial" charset="0"/>
        </a:defRPr>
      </a:lvl7pPr>
      <a:lvl8pPr marL="1371600" algn="l" rtl="0" fontAlgn="base">
        <a:lnSpc>
          <a:spcPct val="90000"/>
        </a:lnSpc>
        <a:spcBef>
          <a:spcPct val="0"/>
        </a:spcBef>
        <a:spcAft>
          <a:spcPct val="0"/>
        </a:spcAft>
        <a:defRPr sz="2800">
          <a:solidFill>
            <a:schemeClr val="tx2"/>
          </a:solidFill>
          <a:latin typeface="Univers 45 Light" pitchFamily="2" charset="0"/>
          <a:cs typeface="Arial" charset="0"/>
        </a:defRPr>
      </a:lvl8pPr>
      <a:lvl9pPr marL="1828800" algn="l" rtl="0" fontAlgn="base">
        <a:lnSpc>
          <a:spcPct val="90000"/>
        </a:lnSpc>
        <a:spcBef>
          <a:spcPct val="0"/>
        </a:spcBef>
        <a:spcAft>
          <a:spcPct val="0"/>
        </a:spcAft>
        <a:defRPr sz="2800">
          <a:solidFill>
            <a:schemeClr val="tx2"/>
          </a:solidFill>
          <a:latin typeface="Univers 45 Light" pitchFamily="2" charset="0"/>
          <a:cs typeface="Arial" charset="0"/>
        </a:defRPr>
      </a:lvl9pPr>
    </p:titleStyle>
    <p:bodyStyle>
      <a:lvl1pPr marL="342900" indent="-342900" algn="l" rtl="0" eaLnBrk="0" fontAlgn="base" hangingPunct="0">
        <a:spcBef>
          <a:spcPct val="50000"/>
        </a:spcBef>
        <a:spcAft>
          <a:spcPct val="0"/>
        </a:spcAft>
        <a:buClr>
          <a:schemeClr val="bg1"/>
        </a:buClr>
        <a:defRPr b="1">
          <a:solidFill>
            <a:schemeClr val="bg1"/>
          </a:solidFill>
          <a:latin typeface="+mn-lt"/>
          <a:ea typeface="+mn-ea"/>
          <a:cs typeface="+mn-cs"/>
        </a:defRPr>
      </a:lvl1pPr>
      <a:lvl2pPr marL="268288" indent="-266700" algn="l" rtl="0" eaLnBrk="0" fontAlgn="base" hangingPunct="0">
        <a:spcBef>
          <a:spcPct val="50000"/>
        </a:spcBef>
        <a:spcAft>
          <a:spcPct val="0"/>
        </a:spcAft>
        <a:buClr>
          <a:schemeClr val="bg1"/>
        </a:buClr>
        <a:buFont typeface="Univers 45 Light" pitchFamily="2" charset="0"/>
        <a:buChar char="•"/>
        <a:defRPr>
          <a:solidFill>
            <a:schemeClr val="bg1"/>
          </a:solidFill>
          <a:latin typeface="+mn-lt"/>
          <a:cs typeface="+mn-cs"/>
        </a:defRPr>
      </a:lvl2pPr>
      <a:lvl3pPr marL="552450" indent="-282575"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3pPr>
      <a:lvl4pPr marL="803275" indent="-249238"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4pPr>
      <a:lvl5pPr marL="1071563" indent="-266700" algn="l" rtl="0" eaLnBrk="0" fontAlgn="base" hangingPunct="0">
        <a:spcBef>
          <a:spcPct val="50000"/>
        </a:spcBef>
        <a:spcAft>
          <a:spcPct val="0"/>
        </a:spcAft>
        <a:buClr>
          <a:schemeClr val="bg1"/>
        </a:buClr>
        <a:buFont typeface="Symbol" pitchFamily="18" charset="2"/>
        <a:buChar char="-"/>
        <a:defRPr>
          <a:solidFill>
            <a:schemeClr val="bg1"/>
          </a:solidFill>
          <a:latin typeface="+mn-lt"/>
          <a:cs typeface="+mn-cs"/>
        </a:defRPr>
      </a:lvl5pPr>
      <a:lvl6pPr marL="15287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6pPr>
      <a:lvl7pPr marL="19859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7pPr>
      <a:lvl8pPr marL="24431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8pPr>
      <a:lvl9pPr marL="2900363" indent="-266700" algn="l" rtl="0" fontAlgn="base">
        <a:spcBef>
          <a:spcPct val="50000"/>
        </a:spcBef>
        <a:spcAft>
          <a:spcPct val="0"/>
        </a:spcAft>
        <a:buClr>
          <a:schemeClr val="bg1"/>
        </a:buClr>
        <a:buFont typeface="Symbol" pitchFamily="18" charset="2"/>
        <a:buChar char="-"/>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056563" y="133350"/>
            <a:ext cx="908050" cy="1130300"/>
          </a:xfrm>
          <a:prstGeom prst="rect">
            <a:avLst/>
          </a:prstGeom>
          <a:noFill/>
          <a:ln w="9525">
            <a:noFill/>
            <a:miter lim="800000"/>
            <a:headEnd/>
            <a:tailEnd/>
          </a:ln>
        </p:spPr>
      </p:pic>
      <p:sp>
        <p:nvSpPr>
          <p:cNvPr id="1120259" name="Rectangle 3"/>
          <p:cNvSpPr>
            <a:spLocks noChangeArrowheads="1"/>
          </p:cNvSpPr>
          <p:nvPr/>
        </p:nvSpPr>
        <p:spPr bwMode="auto">
          <a:xfrm>
            <a:off x="0" y="231775"/>
            <a:ext cx="7834313" cy="928688"/>
          </a:xfrm>
          <a:prstGeom prst="rect">
            <a:avLst/>
          </a:prstGeom>
          <a:solidFill>
            <a:srgbClr val="99CC00"/>
          </a:solidFill>
          <a:ln w="9525">
            <a:noFill/>
            <a:miter lim="800000"/>
            <a:headEnd/>
            <a:tailEnd/>
          </a:ln>
          <a:effectLst/>
        </p:spPr>
        <p:txBody>
          <a:bodyPr wrap="none" lIns="90000" tIns="46800" rIns="90000" bIns="46800" anchor="ctr"/>
          <a:lstStyle/>
          <a:p>
            <a:pPr>
              <a:defRPr/>
            </a:pPr>
            <a:endParaRPr lang="en-GB" dirty="0">
              <a:cs typeface="+mn-cs"/>
            </a:endParaRPr>
          </a:p>
        </p:txBody>
      </p:sp>
      <p:sp>
        <p:nvSpPr>
          <p:cNvPr id="101380" name="Rectangle 4"/>
          <p:cNvSpPr>
            <a:spLocks noGrp="1" noChangeArrowheads="1"/>
          </p:cNvSpPr>
          <p:nvPr>
            <p:ph type="title"/>
          </p:nvPr>
        </p:nvSpPr>
        <p:spPr bwMode="auto">
          <a:xfrm>
            <a:off x="0" y="230188"/>
            <a:ext cx="7829550" cy="930275"/>
          </a:xfrm>
          <a:prstGeom prst="rect">
            <a:avLst/>
          </a:prstGeom>
          <a:solidFill>
            <a:srgbClr val="99CC00"/>
          </a:solidFill>
          <a:ln w="9525">
            <a:noFill/>
            <a:miter lim="800000"/>
            <a:headEnd/>
            <a:tailEnd/>
          </a:ln>
        </p:spPr>
        <p:txBody>
          <a:bodyPr vert="horz" wrap="square" lIns="540000" tIns="45720" rIns="91440" bIns="45720" numCol="1" anchor="ctr" anchorCtr="0" compatLnSpc="1">
            <a:prstTxWarp prst="textNoShape">
              <a:avLst/>
            </a:prstTxWarp>
          </a:bodyPr>
          <a:lstStyle/>
          <a:p>
            <a:pPr lvl="0"/>
            <a:r>
              <a:rPr lang="en-US"/>
              <a:t>Click to edit Master title style</a:t>
            </a:r>
          </a:p>
        </p:txBody>
      </p:sp>
      <p:sp>
        <p:nvSpPr>
          <p:cNvPr id="101381" name="Rectangle 5"/>
          <p:cNvSpPr>
            <a:spLocks noGrp="1" noChangeArrowheads="1"/>
          </p:cNvSpPr>
          <p:nvPr>
            <p:ph type="body" idx="1"/>
          </p:nvPr>
        </p:nvSpPr>
        <p:spPr bwMode="auto">
          <a:xfrm>
            <a:off x="544513" y="1736725"/>
            <a:ext cx="7283450" cy="47498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0262" name="Rectangle 6"/>
          <p:cNvSpPr>
            <a:spLocks noGrp="1" noChangeArrowheads="1"/>
          </p:cNvSpPr>
          <p:nvPr>
            <p:ph type="dt" sz="half" idx="2"/>
          </p:nvPr>
        </p:nvSpPr>
        <p:spPr bwMode="auto">
          <a:xfrm>
            <a:off x="7807325" y="6626225"/>
            <a:ext cx="1019175"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1120263" name="Rectangle 7"/>
          <p:cNvSpPr>
            <a:spLocks noGrp="1" noChangeArrowheads="1"/>
          </p:cNvSpPr>
          <p:nvPr>
            <p:ph type="ftr" sz="quarter" idx="3"/>
          </p:nvPr>
        </p:nvSpPr>
        <p:spPr bwMode="auto">
          <a:xfrm>
            <a:off x="4908550" y="6626225"/>
            <a:ext cx="2895600"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2"/>
                </a:solidFill>
                <a:latin typeface="+mn-lt"/>
                <a:cs typeface="+mn-cs"/>
              </a:defRPr>
            </a:lvl1pPr>
          </a:lstStyle>
          <a:p>
            <a:pPr>
              <a:defRPr/>
            </a:pPr>
            <a:endParaRPr lang="en-GB" dirty="0"/>
          </a:p>
        </p:txBody>
      </p:sp>
      <p:sp>
        <p:nvSpPr>
          <p:cNvPr id="1120264" name="Rectangle 8"/>
          <p:cNvSpPr>
            <a:spLocks noGrp="1" noChangeArrowheads="1"/>
          </p:cNvSpPr>
          <p:nvPr>
            <p:ph type="sldNum" sz="quarter" idx="4"/>
          </p:nvPr>
        </p:nvSpPr>
        <p:spPr bwMode="auto">
          <a:xfrm>
            <a:off x="8815388" y="6626225"/>
            <a:ext cx="347662" cy="4762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bg1"/>
                </a:solidFill>
                <a:latin typeface="+mn-lt"/>
                <a:cs typeface="+mn-cs"/>
              </a:defRPr>
            </a:lvl1pPr>
          </a:lstStyle>
          <a:p>
            <a:pPr>
              <a:defRPr/>
            </a:pPr>
            <a:fld id="{AEFC0FA7-CB68-41F1-A709-064B6EA53EB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05" r:id="rId1"/>
    <p:sldLayoutId id="2147483788" r:id="rId2"/>
    <p:sldLayoutId id="2147483787" r:id="rId3"/>
    <p:sldLayoutId id="2147483786" r:id="rId4"/>
    <p:sldLayoutId id="2147483785" r:id="rId5"/>
    <p:sldLayoutId id="2147483784" r:id="rId6"/>
    <p:sldLayoutId id="2147483783" r:id="rId7"/>
    <p:sldLayoutId id="2147483782" r:id="rId8"/>
    <p:sldLayoutId id="2147483781" r:id="rId9"/>
    <p:sldLayoutId id="2147483780" r:id="rId10"/>
    <p:sldLayoutId id="2147483779" r:id="rId11"/>
  </p:sldLayoutIdLst>
  <p:transition spd="med">
    <p:pull/>
  </p:transition>
  <p:hf hdr="0" ftr="0" dt="0"/>
  <p:txStyles>
    <p:titleStyle>
      <a:lvl1pPr algn="l" rtl="0" eaLnBrk="0" fontAlgn="base" hangingPunct="0">
        <a:lnSpc>
          <a:spcPct val="90000"/>
        </a:lnSpc>
        <a:spcBef>
          <a:spcPct val="0"/>
        </a:spcBef>
        <a:spcAft>
          <a:spcPct val="0"/>
        </a:spcAft>
        <a:defRPr sz="2600">
          <a:solidFill>
            <a:schemeClr val="bg1"/>
          </a:solidFill>
          <a:latin typeface="+mj-lt"/>
          <a:ea typeface="+mj-ea"/>
          <a:cs typeface="+mj-cs"/>
        </a:defRPr>
      </a:lvl1pPr>
      <a:lvl2pPr algn="l" rtl="0" eaLnBrk="0" fontAlgn="base" hangingPunct="0">
        <a:lnSpc>
          <a:spcPct val="90000"/>
        </a:lnSpc>
        <a:spcBef>
          <a:spcPct val="0"/>
        </a:spcBef>
        <a:spcAft>
          <a:spcPct val="0"/>
        </a:spcAft>
        <a:defRPr sz="2600">
          <a:solidFill>
            <a:schemeClr val="bg1"/>
          </a:solidFill>
          <a:latin typeface="Univers 45 Light" pitchFamily="2" charset="0"/>
          <a:cs typeface="Arial" charset="0"/>
        </a:defRPr>
      </a:lvl2pPr>
      <a:lvl3pPr algn="l" rtl="0" eaLnBrk="0" fontAlgn="base" hangingPunct="0">
        <a:lnSpc>
          <a:spcPct val="90000"/>
        </a:lnSpc>
        <a:spcBef>
          <a:spcPct val="0"/>
        </a:spcBef>
        <a:spcAft>
          <a:spcPct val="0"/>
        </a:spcAft>
        <a:defRPr sz="2600">
          <a:solidFill>
            <a:schemeClr val="bg1"/>
          </a:solidFill>
          <a:latin typeface="Univers 45 Light" pitchFamily="2" charset="0"/>
          <a:cs typeface="Arial" charset="0"/>
        </a:defRPr>
      </a:lvl3pPr>
      <a:lvl4pPr algn="l" rtl="0" eaLnBrk="0" fontAlgn="base" hangingPunct="0">
        <a:lnSpc>
          <a:spcPct val="90000"/>
        </a:lnSpc>
        <a:spcBef>
          <a:spcPct val="0"/>
        </a:spcBef>
        <a:spcAft>
          <a:spcPct val="0"/>
        </a:spcAft>
        <a:defRPr sz="2600">
          <a:solidFill>
            <a:schemeClr val="bg1"/>
          </a:solidFill>
          <a:latin typeface="Univers 45 Light" pitchFamily="2" charset="0"/>
          <a:cs typeface="Arial" charset="0"/>
        </a:defRPr>
      </a:lvl4pPr>
      <a:lvl5pPr algn="l" rtl="0" eaLnBrk="0" fontAlgn="base" hangingPunct="0">
        <a:lnSpc>
          <a:spcPct val="90000"/>
        </a:lnSpc>
        <a:spcBef>
          <a:spcPct val="0"/>
        </a:spcBef>
        <a:spcAft>
          <a:spcPct val="0"/>
        </a:spcAft>
        <a:defRPr sz="2600">
          <a:solidFill>
            <a:schemeClr val="bg1"/>
          </a:solidFill>
          <a:latin typeface="Univers 45 Light" pitchFamily="2" charset="0"/>
          <a:cs typeface="Arial" charset="0"/>
        </a:defRPr>
      </a:lvl5pPr>
      <a:lvl6pPr marL="457200" algn="l" rtl="0" fontAlgn="base">
        <a:lnSpc>
          <a:spcPct val="90000"/>
        </a:lnSpc>
        <a:spcBef>
          <a:spcPct val="0"/>
        </a:spcBef>
        <a:spcAft>
          <a:spcPct val="0"/>
        </a:spcAft>
        <a:defRPr sz="2600">
          <a:solidFill>
            <a:schemeClr val="bg1"/>
          </a:solidFill>
          <a:latin typeface="Univers 45 Light" pitchFamily="2" charset="0"/>
          <a:cs typeface="Arial" charset="0"/>
        </a:defRPr>
      </a:lvl6pPr>
      <a:lvl7pPr marL="914400" algn="l" rtl="0" fontAlgn="base">
        <a:lnSpc>
          <a:spcPct val="90000"/>
        </a:lnSpc>
        <a:spcBef>
          <a:spcPct val="0"/>
        </a:spcBef>
        <a:spcAft>
          <a:spcPct val="0"/>
        </a:spcAft>
        <a:defRPr sz="2600">
          <a:solidFill>
            <a:schemeClr val="bg1"/>
          </a:solidFill>
          <a:latin typeface="Univers 45 Light" pitchFamily="2" charset="0"/>
          <a:cs typeface="Arial" charset="0"/>
        </a:defRPr>
      </a:lvl7pPr>
      <a:lvl8pPr marL="1371600" algn="l" rtl="0" fontAlgn="base">
        <a:lnSpc>
          <a:spcPct val="90000"/>
        </a:lnSpc>
        <a:spcBef>
          <a:spcPct val="0"/>
        </a:spcBef>
        <a:spcAft>
          <a:spcPct val="0"/>
        </a:spcAft>
        <a:defRPr sz="2600">
          <a:solidFill>
            <a:schemeClr val="bg1"/>
          </a:solidFill>
          <a:latin typeface="Univers 45 Light" pitchFamily="2" charset="0"/>
          <a:cs typeface="Arial" charset="0"/>
        </a:defRPr>
      </a:lvl8pPr>
      <a:lvl9pPr marL="1828800" algn="l" rtl="0" fontAlgn="base">
        <a:lnSpc>
          <a:spcPct val="90000"/>
        </a:lnSpc>
        <a:spcBef>
          <a:spcPct val="0"/>
        </a:spcBef>
        <a:spcAft>
          <a:spcPct val="0"/>
        </a:spcAft>
        <a:defRPr sz="2600">
          <a:solidFill>
            <a:schemeClr val="bg1"/>
          </a:solidFill>
          <a:latin typeface="Univers 45 Light" pitchFamily="2" charset="0"/>
          <a:cs typeface="Arial" charset="0"/>
        </a:defRPr>
      </a:lvl9pPr>
    </p:titleStyle>
    <p:bodyStyle>
      <a:lvl1pPr marL="274638" indent="-274638" algn="l" rtl="0" eaLnBrk="0" fontAlgn="base" hangingPunct="0">
        <a:spcBef>
          <a:spcPct val="50000"/>
        </a:spcBef>
        <a:spcAft>
          <a:spcPct val="0"/>
        </a:spcAft>
        <a:buClr>
          <a:srgbClr val="99CC00"/>
        </a:buClr>
        <a:buFont typeface="Univers 45 Light" pitchFamily="2" charset="0"/>
        <a:buChar char="•"/>
        <a:defRPr>
          <a:solidFill>
            <a:schemeClr val="tx1"/>
          </a:solidFill>
          <a:latin typeface="+mn-lt"/>
          <a:ea typeface="+mn-ea"/>
          <a:cs typeface="+mn-cs"/>
        </a:defRPr>
      </a:lvl1pPr>
      <a:lvl2pPr marL="5492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2pPr>
      <a:lvl3pPr marL="808038" indent="-257175"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3pPr>
      <a:lvl4pPr marL="1082675" indent="-273050"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4pPr>
      <a:lvl5pPr marL="1355725" indent="-271463" algn="l" rtl="0" eaLnBrk="0" fontAlgn="base" hangingPunct="0">
        <a:spcBef>
          <a:spcPct val="50000"/>
        </a:spcBef>
        <a:spcAft>
          <a:spcPct val="0"/>
        </a:spcAft>
        <a:buClr>
          <a:srgbClr val="99CC00"/>
        </a:buClr>
        <a:buFont typeface="Arial" charset="0"/>
        <a:buChar char="−"/>
        <a:defRPr>
          <a:solidFill>
            <a:schemeClr val="tx1"/>
          </a:solidFill>
          <a:latin typeface="+mn-lt"/>
          <a:cs typeface="+mn-cs"/>
        </a:defRPr>
      </a:lvl5pPr>
      <a:lvl6pPr marL="1812925" indent="-271463" algn="l" rtl="0" fontAlgn="base">
        <a:spcBef>
          <a:spcPct val="50000"/>
        </a:spcBef>
        <a:spcAft>
          <a:spcPct val="0"/>
        </a:spcAft>
        <a:buClr>
          <a:srgbClr val="99CC00"/>
        </a:buClr>
        <a:buFont typeface="Arial" charset="0"/>
        <a:buChar char="−"/>
        <a:defRPr>
          <a:solidFill>
            <a:schemeClr val="tx1"/>
          </a:solidFill>
          <a:latin typeface="+mn-lt"/>
          <a:cs typeface="+mn-cs"/>
        </a:defRPr>
      </a:lvl6pPr>
      <a:lvl7pPr marL="2270125" indent="-271463" algn="l" rtl="0" fontAlgn="base">
        <a:spcBef>
          <a:spcPct val="50000"/>
        </a:spcBef>
        <a:spcAft>
          <a:spcPct val="0"/>
        </a:spcAft>
        <a:buClr>
          <a:srgbClr val="99CC00"/>
        </a:buClr>
        <a:buFont typeface="Arial" charset="0"/>
        <a:buChar char="−"/>
        <a:defRPr>
          <a:solidFill>
            <a:schemeClr val="tx1"/>
          </a:solidFill>
          <a:latin typeface="+mn-lt"/>
          <a:cs typeface="+mn-cs"/>
        </a:defRPr>
      </a:lvl7pPr>
      <a:lvl8pPr marL="2727325" indent="-271463" algn="l" rtl="0" fontAlgn="base">
        <a:spcBef>
          <a:spcPct val="50000"/>
        </a:spcBef>
        <a:spcAft>
          <a:spcPct val="0"/>
        </a:spcAft>
        <a:buClr>
          <a:srgbClr val="99CC00"/>
        </a:buClr>
        <a:buFont typeface="Arial" charset="0"/>
        <a:buChar char="−"/>
        <a:defRPr>
          <a:solidFill>
            <a:schemeClr val="tx1"/>
          </a:solidFill>
          <a:latin typeface="+mn-lt"/>
          <a:cs typeface="+mn-cs"/>
        </a:defRPr>
      </a:lvl8pPr>
      <a:lvl9pPr marL="3184525" indent="-271463" algn="l" rtl="0" fontAlgn="base">
        <a:spcBef>
          <a:spcPct val="50000"/>
        </a:spcBef>
        <a:spcAft>
          <a:spcPct val="0"/>
        </a:spcAft>
        <a:buClr>
          <a:srgbClr val="99CC00"/>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3.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3.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8.png"/><Relationship Id="rId7" Type="http://schemas.openxmlformats.org/officeDocument/2006/relationships/image" Target="../media/image16.wmf"/><Relationship Id="rId2" Type="http://schemas.openxmlformats.org/officeDocument/2006/relationships/slideLayout" Target="../slideLayouts/slideLayout7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nasupplierhsse.bpglobal.com/gom/gom.aspx" TargetMode="Externa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190CF0-6B10-410E-AED1-058735AFC382}" type="slidenum">
              <a:rPr lang="en-GB" smtClean="0"/>
              <a:pPr>
                <a:defRPr/>
              </a:pPr>
              <a:t>1</a:t>
            </a:fld>
            <a:endParaRPr lang="en-GB"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0" y="1355130"/>
            <a:ext cx="9144000" cy="5502870"/>
          </a:xfrm>
          <a:prstGeom prst="rect">
            <a:avLst/>
          </a:prstGeom>
          <a:noFill/>
          <a:ln>
            <a:noFill/>
          </a:ln>
        </p:spPr>
      </p:pic>
      <p:sp>
        <p:nvSpPr>
          <p:cNvPr id="4" name="Rectangle 3"/>
          <p:cNvSpPr/>
          <p:nvPr/>
        </p:nvSpPr>
        <p:spPr>
          <a:xfrm>
            <a:off x="1" y="471815"/>
            <a:ext cx="7836424" cy="400110"/>
          </a:xfrm>
          <a:prstGeom prst="rect">
            <a:avLst/>
          </a:prstGeom>
        </p:spPr>
        <p:txBody>
          <a:bodyPr wrap="square">
            <a:spAutoFit/>
          </a:bodyPr>
          <a:lstStyle/>
          <a:p>
            <a:pPr algn="ctr"/>
            <a:r>
              <a:rPr lang="en-US" dirty="0">
                <a:solidFill>
                  <a:srgbClr val="FFFFFF"/>
                </a:solidFill>
                <a:ea typeface="MS PGothic" pitchFamily="34" charset="-128"/>
              </a:rPr>
              <a:t>HSSE Bridging Overview</a:t>
            </a:r>
          </a:p>
        </p:txBody>
      </p:sp>
    </p:spTree>
    <p:extLst>
      <p:ext uri="{BB962C8B-B14F-4D97-AF65-F5344CB8AC3E}">
        <p14:creationId xmlns:p14="http://schemas.microsoft.com/office/powerpoint/2010/main" val="100258375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190CF0-6B10-410E-AED1-058735AFC382}" type="slidenum">
              <a:rPr lang="en-GB" smtClean="0"/>
              <a:pPr>
                <a:defRPr/>
              </a:pPr>
              <a:t>2</a:t>
            </a:fld>
            <a:endParaRPr lang="en-GB" dirty="0"/>
          </a:p>
        </p:txBody>
      </p:sp>
      <p:sp>
        <p:nvSpPr>
          <p:cNvPr id="3" name="TextBox 2"/>
          <p:cNvSpPr txBox="1"/>
          <p:nvPr/>
        </p:nvSpPr>
        <p:spPr>
          <a:xfrm>
            <a:off x="193830" y="1700775"/>
            <a:ext cx="7682805" cy="4555093"/>
          </a:xfrm>
          <a:prstGeom prst="rect">
            <a:avLst/>
          </a:prstGeom>
          <a:noFill/>
        </p:spPr>
        <p:txBody>
          <a:bodyPr wrap="square" rtlCol="0">
            <a:spAutoFit/>
          </a:bodyPr>
          <a:lstStyle/>
          <a:p>
            <a:pPr algn="ctr"/>
            <a:r>
              <a:rPr lang="en-US" sz="1800" dirty="0"/>
              <a:t>	</a:t>
            </a:r>
            <a:r>
              <a:rPr lang="en-US" sz="1800" b="1" dirty="0"/>
              <a:t>What it does:</a:t>
            </a:r>
          </a:p>
          <a:p>
            <a:pPr marL="800100" lvl="1" indent="-342900">
              <a:buFont typeface="Wingdings" panose="05000000000000000000" pitchFamily="2" charset="2"/>
              <a:buChar char="ü"/>
            </a:pPr>
            <a:r>
              <a:rPr lang="en-US" sz="1800" dirty="0"/>
              <a:t>Compares Key Requirements with Contractor Procedures</a:t>
            </a:r>
          </a:p>
          <a:p>
            <a:pPr marL="800100" lvl="1" indent="-342900">
              <a:buFont typeface="Wingdings" panose="05000000000000000000" pitchFamily="2" charset="2"/>
              <a:buChar char="ü"/>
            </a:pPr>
            <a:r>
              <a:rPr lang="en-US" sz="1800" dirty="0"/>
              <a:t>Identifies gaps &amp; variances, agrees action to close gaps</a:t>
            </a:r>
          </a:p>
          <a:p>
            <a:pPr marL="800100" lvl="1" indent="-342900">
              <a:buFont typeface="Wingdings" panose="05000000000000000000" pitchFamily="2" charset="2"/>
              <a:buChar char="ü"/>
            </a:pPr>
            <a:r>
              <a:rPr lang="en-US" sz="1800" dirty="0"/>
              <a:t>Specifies whether BP or Contractor procedures have primacy</a:t>
            </a:r>
          </a:p>
          <a:p>
            <a:pPr marL="800100" lvl="1" indent="-342900">
              <a:buFont typeface="Wingdings" panose="05000000000000000000" pitchFamily="2" charset="2"/>
              <a:buChar char="ü"/>
            </a:pPr>
            <a:r>
              <a:rPr lang="en-US" sz="1800" dirty="0"/>
              <a:t>Defines interfaces where both BP and Contractor procedures will be followed</a:t>
            </a:r>
          </a:p>
          <a:p>
            <a:pPr marL="800100" lvl="1" indent="-342900">
              <a:buFont typeface="Wingdings" panose="05000000000000000000" pitchFamily="2" charset="2"/>
              <a:buChar char="ü"/>
            </a:pPr>
            <a:r>
              <a:rPr lang="en-US" sz="1800" dirty="0"/>
              <a:t>Highlights key elements for the HSSE and SV Plans</a:t>
            </a:r>
          </a:p>
          <a:p>
            <a:pPr marL="800100" lvl="1" indent="-342900">
              <a:buFont typeface="Arial" panose="020B0604020202020204" pitchFamily="34" charset="0"/>
              <a:buChar char="•"/>
            </a:pPr>
            <a:endParaRPr lang="en-US" sz="1800" dirty="0"/>
          </a:p>
          <a:p>
            <a:pPr lvl="1" algn="ctr"/>
            <a:r>
              <a:rPr lang="en-US" sz="1800" dirty="0"/>
              <a:t>	</a:t>
            </a:r>
            <a:r>
              <a:rPr lang="en-US" sz="1800" b="1" dirty="0"/>
              <a:t>What it doesn’t do:</a:t>
            </a:r>
          </a:p>
          <a:p>
            <a:pPr marL="800100" lvl="1" indent="-342900">
              <a:buClr>
                <a:srgbClr val="FF0000"/>
              </a:buClr>
              <a:buFont typeface="Arial" panose="020B0604020202020204" pitchFamily="34" charset="0"/>
              <a:buChar char="×"/>
            </a:pPr>
            <a:r>
              <a:rPr lang="en-US" sz="1800" dirty="0"/>
              <a:t>Detailed bridging of Scope of Work technical practices (that aren’t HSSE related)</a:t>
            </a:r>
          </a:p>
          <a:p>
            <a:pPr marL="800100" lvl="1" indent="-342900">
              <a:buClr>
                <a:srgbClr val="FF0000"/>
              </a:buClr>
              <a:buFont typeface="Arial" panose="020B0604020202020204" pitchFamily="34" charset="0"/>
              <a:buChar char="×"/>
            </a:pPr>
            <a:r>
              <a:rPr lang="en-US" sz="1800" dirty="0"/>
              <a:t>Document general policies and organization information (e.g. signed HSSE Organizational Policy Statement)</a:t>
            </a:r>
          </a:p>
          <a:p>
            <a:pPr marL="800100" lvl="1" indent="-342900">
              <a:buClr>
                <a:srgbClr val="FF0000"/>
              </a:buClr>
              <a:buFont typeface="Arial" panose="020B0604020202020204" pitchFamily="34" charset="0"/>
              <a:buChar char="×"/>
            </a:pPr>
            <a:r>
              <a:rPr lang="en-US" sz="1800" dirty="0"/>
              <a:t>Detailed interface diagrams for general operations</a:t>
            </a:r>
          </a:p>
          <a:p>
            <a:pPr marL="800100" lvl="1" indent="-342900">
              <a:buClr>
                <a:srgbClr val="FF0000"/>
              </a:buClr>
              <a:buFont typeface="Arial" panose="020B0604020202020204" pitchFamily="34" charset="0"/>
              <a:buChar char="×"/>
            </a:pPr>
            <a:r>
              <a:rPr lang="en-US" sz="1800" dirty="0"/>
              <a:t>Amend the Contract</a:t>
            </a:r>
          </a:p>
          <a:p>
            <a:pPr marL="800100" lvl="1" indent="-342900">
              <a:buFont typeface="Arial" panose="020B0604020202020204" pitchFamily="34" charset="0"/>
              <a:buChar char="•"/>
            </a:pPr>
            <a:endParaRPr lang="en-US" dirty="0"/>
          </a:p>
        </p:txBody>
      </p:sp>
      <p:sp>
        <p:nvSpPr>
          <p:cNvPr id="4" name="Rectangle 3"/>
          <p:cNvSpPr/>
          <p:nvPr/>
        </p:nvSpPr>
        <p:spPr>
          <a:xfrm>
            <a:off x="8894" y="510220"/>
            <a:ext cx="7867741" cy="461665"/>
          </a:xfrm>
          <a:prstGeom prst="rect">
            <a:avLst/>
          </a:prstGeom>
        </p:spPr>
        <p:txBody>
          <a:bodyPr wrap="square">
            <a:spAutoFit/>
          </a:bodyPr>
          <a:lstStyle/>
          <a:p>
            <a:pPr algn="ctr"/>
            <a:r>
              <a:rPr lang="en-US" sz="2400" dirty="0">
                <a:solidFill>
                  <a:srgbClr val="FFFFFF"/>
                </a:solidFill>
                <a:ea typeface="MS PGothic" pitchFamily="34" charset="-128"/>
              </a:rPr>
              <a:t>HSSE Bridging Overview</a:t>
            </a:r>
          </a:p>
        </p:txBody>
      </p:sp>
    </p:spTree>
    <p:extLst>
      <p:ext uri="{BB962C8B-B14F-4D97-AF65-F5344CB8AC3E}">
        <p14:creationId xmlns:p14="http://schemas.microsoft.com/office/powerpoint/2010/main" val="166890155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190CF0-6B10-410E-AED1-058735AFC382}" type="slidenum">
              <a:rPr lang="en-GB" smtClean="0"/>
              <a:pPr>
                <a:defRPr/>
              </a:pPr>
              <a:t>3</a:t>
            </a:fld>
            <a:endParaRPr lang="en-GB" dirty="0"/>
          </a:p>
        </p:txBody>
      </p:sp>
      <p:sp>
        <p:nvSpPr>
          <p:cNvPr id="3" name="Rectangle 2"/>
          <p:cNvSpPr/>
          <p:nvPr/>
        </p:nvSpPr>
        <p:spPr>
          <a:xfrm>
            <a:off x="8894" y="510220"/>
            <a:ext cx="7867741" cy="461665"/>
          </a:xfrm>
          <a:prstGeom prst="rect">
            <a:avLst/>
          </a:prstGeom>
        </p:spPr>
        <p:txBody>
          <a:bodyPr wrap="square">
            <a:spAutoFit/>
          </a:bodyPr>
          <a:lstStyle/>
          <a:p>
            <a:pPr algn="ctr"/>
            <a:r>
              <a:rPr lang="en-US" sz="2400" dirty="0">
                <a:solidFill>
                  <a:srgbClr val="FFFFFF"/>
                </a:solidFill>
                <a:ea typeface="MS PGothic" pitchFamily="34" charset="-128"/>
              </a:rPr>
              <a:t>HSSE Bridging </a:t>
            </a:r>
          </a:p>
        </p:txBody>
      </p:sp>
      <p:pic>
        <p:nvPicPr>
          <p:cNvPr id="4" name="Picture 3"/>
          <p:cNvPicPr>
            <a:picLocks noChangeAspect="1"/>
          </p:cNvPicPr>
          <p:nvPr/>
        </p:nvPicPr>
        <p:blipFill>
          <a:blip r:embed="rId3"/>
          <a:stretch>
            <a:fillRect/>
          </a:stretch>
        </p:blipFill>
        <p:spPr>
          <a:xfrm>
            <a:off x="0" y="1739179"/>
            <a:ext cx="9144000" cy="4070931"/>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177333344"/>
              </p:ext>
            </p:extLst>
          </p:nvPr>
        </p:nvGraphicFramePr>
        <p:xfrm>
          <a:off x="270640" y="6002135"/>
          <a:ext cx="914400" cy="771525"/>
        </p:xfrm>
        <a:graphic>
          <a:graphicData uri="http://schemas.openxmlformats.org/presentationml/2006/ole">
            <mc:AlternateContent xmlns:mc="http://schemas.openxmlformats.org/markup-compatibility/2006">
              <mc:Choice xmlns:v="urn:schemas-microsoft-com:vml" Requires="v">
                <p:oleObj spid="_x0000_s2056"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270640" y="600213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0244550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190CF0-6B10-410E-AED1-058735AFC382}" type="slidenum">
              <a:rPr lang="en-GB" smtClean="0"/>
              <a:pPr>
                <a:defRPr/>
              </a:pPr>
              <a:t>4</a:t>
            </a:fld>
            <a:endParaRPr lang="en-GB" dirty="0"/>
          </a:p>
        </p:txBody>
      </p:sp>
      <p:sp>
        <p:nvSpPr>
          <p:cNvPr id="3" name="Rectangle 2"/>
          <p:cNvSpPr/>
          <p:nvPr/>
        </p:nvSpPr>
        <p:spPr>
          <a:xfrm>
            <a:off x="8894" y="510220"/>
            <a:ext cx="7867741" cy="461665"/>
          </a:xfrm>
          <a:prstGeom prst="rect">
            <a:avLst/>
          </a:prstGeom>
        </p:spPr>
        <p:txBody>
          <a:bodyPr wrap="square">
            <a:spAutoFit/>
          </a:bodyPr>
          <a:lstStyle/>
          <a:p>
            <a:pPr algn="ctr"/>
            <a:r>
              <a:rPr lang="en-US" sz="2400" dirty="0">
                <a:solidFill>
                  <a:srgbClr val="FFFFFF"/>
                </a:solidFill>
                <a:ea typeface="MS PGothic" pitchFamily="34" charset="-128"/>
              </a:rPr>
              <a:t>HSSE Plan </a:t>
            </a:r>
          </a:p>
        </p:txBody>
      </p:sp>
      <p:sp>
        <p:nvSpPr>
          <p:cNvPr id="4" name="Rectangle 3"/>
          <p:cNvSpPr/>
          <p:nvPr/>
        </p:nvSpPr>
        <p:spPr>
          <a:xfrm>
            <a:off x="8894" y="1470345"/>
            <a:ext cx="7789126" cy="1631216"/>
          </a:xfrm>
          <a:prstGeom prst="rect">
            <a:avLst/>
          </a:prstGeom>
        </p:spPr>
        <p:txBody>
          <a:bodyPr wrap="square">
            <a:spAutoFit/>
          </a:bodyPr>
          <a:lstStyle/>
          <a:p>
            <a:r>
              <a:rPr lang="en-GB" dirty="0">
                <a:latin typeface="Univers 45 Light"/>
                <a:ea typeface="Times New Roman" panose="02020603050405020304" pitchFamily="18" charset="0"/>
                <a:cs typeface="Arial" panose="020B0604020202020204" pitchFamily="34" charset="0"/>
              </a:rPr>
              <a:t>The purposes of the HSSE Plan are to record and communicate to PERSONNEL how the HSSE Requirements referenced in Clause 3.0 below shall apply to WORK.  The HSSE Plan may include reference to ‘work packs’ or other standard </a:t>
            </a:r>
            <a:r>
              <a:rPr lang="en-GB" dirty="0" err="1">
                <a:latin typeface="Univers 45 Light"/>
                <a:ea typeface="Times New Roman" panose="02020603050405020304" pitchFamily="18" charset="0"/>
                <a:cs typeface="Arial" panose="020B0604020202020204" pitchFamily="34" charset="0"/>
              </a:rPr>
              <a:t>WORK-related</a:t>
            </a:r>
            <a:r>
              <a:rPr lang="en-GB" dirty="0">
                <a:latin typeface="Univers 45 Light"/>
                <a:ea typeface="Times New Roman" panose="02020603050405020304" pitchFamily="18" charset="0"/>
                <a:cs typeface="Arial" panose="020B0604020202020204" pitchFamily="34" charset="0"/>
              </a:rPr>
              <a:t> documentation. </a:t>
            </a:r>
            <a:endParaRPr lang="en-US" dirty="0"/>
          </a:p>
        </p:txBody>
      </p:sp>
      <p:pic>
        <p:nvPicPr>
          <p:cNvPr id="5" name="Picture 4"/>
          <p:cNvPicPr>
            <a:picLocks noChangeAspect="1"/>
          </p:cNvPicPr>
          <p:nvPr/>
        </p:nvPicPr>
        <p:blipFill>
          <a:blip r:embed="rId3"/>
          <a:stretch>
            <a:fillRect/>
          </a:stretch>
        </p:blipFill>
        <p:spPr>
          <a:xfrm>
            <a:off x="193830" y="3236975"/>
            <a:ext cx="7796215" cy="250934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282283276"/>
              </p:ext>
            </p:extLst>
          </p:nvPr>
        </p:nvGraphicFramePr>
        <p:xfrm>
          <a:off x="808310" y="5925325"/>
          <a:ext cx="914400" cy="771525"/>
        </p:xfrm>
        <a:graphic>
          <a:graphicData uri="http://schemas.openxmlformats.org/presentationml/2006/ole">
            <mc:AlternateContent xmlns:mc="http://schemas.openxmlformats.org/markup-compatibility/2006">
              <mc:Choice xmlns:v="urn:schemas-microsoft-com:vml" Requires="v">
                <p:oleObj spid="_x0000_s3081"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808310" y="59253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2808417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190CF0-6B10-410E-AED1-058735AFC382}" type="slidenum">
              <a:rPr lang="en-GB" smtClean="0"/>
              <a:pPr>
                <a:defRPr/>
              </a:pPr>
              <a:t>5</a:t>
            </a:fld>
            <a:endParaRPr lang="en-GB" dirty="0"/>
          </a:p>
        </p:txBody>
      </p:sp>
      <p:sp>
        <p:nvSpPr>
          <p:cNvPr id="3" name="Rectangle 2"/>
          <p:cNvSpPr/>
          <p:nvPr/>
        </p:nvSpPr>
        <p:spPr>
          <a:xfrm>
            <a:off x="8894" y="510220"/>
            <a:ext cx="7867741" cy="461665"/>
          </a:xfrm>
          <a:prstGeom prst="rect">
            <a:avLst/>
          </a:prstGeom>
        </p:spPr>
        <p:txBody>
          <a:bodyPr wrap="square">
            <a:spAutoFit/>
          </a:bodyPr>
          <a:lstStyle/>
          <a:p>
            <a:pPr algn="ctr"/>
            <a:r>
              <a:rPr lang="en-US" sz="2400" dirty="0">
                <a:solidFill>
                  <a:srgbClr val="FFFFFF"/>
                </a:solidFill>
                <a:ea typeface="MS PGothic" pitchFamily="34" charset="-128"/>
              </a:rPr>
              <a:t>SV Plan </a:t>
            </a:r>
          </a:p>
        </p:txBody>
      </p:sp>
      <p:sp>
        <p:nvSpPr>
          <p:cNvPr id="4" name="Rectangle 3"/>
          <p:cNvSpPr/>
          <p:nvPr/>
        </p:nvSpPr>
        <p:spPr>
          <a:xfrm>
            <a:off x="0" y="1208710"/>
            <a:ext cx="7789126" cy="2246769"/>
          </a:xfrm>
          <a:prstGeom prst="rect">
            <a:avLst/>
          </a:prstGeom>
        </p:spPr>
        <p:txBody>
          <a:bodyPr wrap="square">
            <a:spAutoFit/>
          </a:bodyPr>
          <a:lstStyle/>
          <a:p>
            <a:r>
              <a:rPr lang="en-US" dirty="0"/>
              <a:t>The Contractor SV Plan is the mechanism by which the Contractor demonstrates they are performing the necessary checks to verify their conformance to applicable requirements. The SV activities identified are connected to the following three topics, </a:t>
            </a:r>
            <a:r>
              <a:rPr lang="en-US" u="sng" dirty="0"/>
              <a:t>at a minimum</a:t>
            </a:r>
            <a:r>
              <a:rPr lang="en-US" dirty="0"/>
              <a:t> </a:t>
            </a:r>
          </a:p>
          <a:p>
            <a:pPr marL="342900" indent="-342900">
              <a:buFont typeface="Arial" panose="020B0604020202020204" pitchFamily="34" charset="0"/>
              <a:buChar char="•"/>
            </a:pPr>
            <a:r>
              <a:rPr lang="en-US" b="1" dirty="0"/>
              <a:t>competence</a:t>
            </a:r>
          </a:p>
          <a:p>
            <a:pPr marL="342900" indent="-342900">
              <a:buFont typeface="Arial" panose="020B0604020202020204" pitchFamily="34" charset="0"/>
              <a:buChar char="•"/>
            </a:pPr>
            <a:r>
              <a:rPr lang="en-US" b="1" dirty="0"/>
              <a:t>equipment and/or inspection</a:t>
            </a:r>
          </a:p>
          <a:p>
            <a:pPr marL="342900" indent="-342900">
              <a:buFont typeface="Arial" panose="020B0604020202020204" pitchFamily="34" charset="0"/>
              <a:buChar char="•"/>
            </a:pPr>
            <a:r>
              <a:rPr lang="en-US" b="1" dirty="0"/>
              <a:t>procedures </a:t>
            </a:r>
          </a:p>
        </p:txBody>
      </p:sp>
      <p:pic>
        <p:nvPicPr>
          <p:cNvPr id="6" name="Picture 5"/>
          <p:cNvPicPr>
            <a:picLocks noChangeAspect="1"/>
          </p:cNvPicPr>
          <p:nvPr/>
        </p:nvPicPr>
        <p:blipFill>
          <a:blip r:embed="rId3"/>
          <a:stretch>
            <a:fillRect/>
          </a:stretch>
        </p:blipFill>
        <p:spPr>
          <a:xfrm>
            <a:off x="24092" y="3455479"/>
            <a:ext cx="7789126" cy="2661871"/>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188312652"/>
              </p:ext>
            </p:extLst>
          </p:nvPr>
        </p:nvGraphicFramePr>
        <p:xfrm>
          <a:off x="232235" y="6194160"/>
          <a:ext cx="914400" cy="771525"/>
        </p:xfrm>
        <a:graphic>
          <a:graphicData uri="http://schemas.openxmlformats.org/presentationml/2006/ole">
            <mc:AlternateContent xmlns:mc="http://schemas.openxmlformats.org/markup-compatibility/2006">
              <mc:Choice xmlns:v="urn:schemas-microsoft-com:vml" Requires="v">
                <p:oleObj spid="_x0000_s4114"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232235" y="619416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39455265"/>
              </p:ext>
            </p:extLst>
          </p:nvPr>
        </p:nvGraphicFramePr>
        <p:xfrm>
          <a:off x="1230765" y="6191442"/>
          <a:ext cx="914400" cy="771525"/>
        </p:xfrm>
        <a:graphic>
          <a:graphicData uri="http://schemas.openxmlformats.org/presentationml/2006/ole">
            <mc:AlternateContent xmlns:mc="http://schemas.openxmlformats.org/markup-compatibility/2006">
              <mc:Choice xmlns:v="urn:schemas-microsoft-com:vml" Requires="v">
                <p:oleObj spid="_x0000_s4115"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1230765" y="6191442"/>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53702499"/>
              </p:ext>
            </p:extLst>
          </p:nvPr>
        </p:nvGraphicFramePr>
        <p:xfrm>
          <a:off x="2230604" y="6191441"/>
          <a:ext cx="914400" cy="771525"/>
        </p:xfrm>
        <a:graphic>
          <a:graphicData uri="http://schemas.openxmlformats.org/presentationml/2006/ole">
            <mc:AlternateContent xmlns:mc="http://schemas.openxmlformats.org/markup-compatibility/2006">
              <mc:Choice xmlns:v="urn:schemas-microsoft-com:vml" Requires="v">
                <p:oleObj spid="_x0000_s4116" name="Worksheet" showAsIcon="1" r:id="rId8" imgW="914400" imgH="771480" progId="Excel.Sheet.12">
                  <p:embed/>
                </p:oleObj>
              </mc:Choice>
              <mc:Fallback>
                <p:oleObj name="Worksheet" showAsIcon="1" r:id="rId8" imgW="914400" imgH="771480" progId="Excel.Sheet.12">
                  <p:embed/>
                  <p:pic>
                    <p:nvPicPr>
                      <p:cNvPr id="0" name=""/>
                      <p:cNvPicPr/>
                      <p:nvPr/>
                    </p:nvPicPr>
                    <p:blipFill>
                      <a:blip r:embed="rId9"/>
                      <a:stretch>
                        <a:fillRect/>
                      </a:stretch>
                    </p:blipFill>
                    <p:spPr>
                      <a:xfrm>
                        <a:off x="2230604" y="619144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5923937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190CF0-6B10-410E-AED1-058735AFC382}" type="slidenum">
              <a:rPr lang="en-GB" smtClean="0"/>
              <a:pPr>
                <a:defRPr/>
              </a:pPr>
              <a:t>6</a:t>
            </a:fld>
            <a:endParaRPr lang="en-GB" dirty="0"/>
          </a:p>
        </p:txBody>
      </p:sp>
      <p:sp>
        <p:nvSpPr>
          <p:cNvPr id="3" name="Rectangle 2"/>
          <p:cNvSpPr/>
          <p:nvPr/>
        </p:nvSpPr>
        <p:spPr>
          <a:xfrm>
            <a:off x="8894" y="510220"/>
            <a:ext cx="7867741" cy="461665"/>
          </a:xfrm>
          <a:prstGeom prst="rect">
            <a:avLst/>
          </a:prstGeom>
        </p:spPr>
        <p:txBody>
          <a:bodyPr wrap="square">
            <a:spAutoFit/>
          </a:bodyPr>
          <a:lstStyle/>
          <a:p>
            <a:pPr algn="ctr"/>
            <a:r>
              <a:rPr lang="en-US" sz="2400" dirty="0">
                <a:solidFill>
                  <a:srgbClr val="FFFFFF"/>
                </a:solidFill>
                <a:ea typeface="MS PGothic" pitchFamily="34" charset="-128"/>
              </a:rPr>
              <a:t>Document link</a:t>
            </a:r>
          </a:p>
        </p:txBody>
      </p:sp>
      <p:sp>
        <p:nvSpPr>
          <p:cNvPr id="6" name="Rectangle 5"/>
          <p:cNvSpPr/>
          <p:nvPr/>
        </p:nvSpPr>
        <p:spPr>
          <a:xfrm>
            <a:off x="731500" y="3075057"/>
            <a:ext cx="8083888" cy="1015663"/>
          </a:xfrm>
          <a:prstGeom prst="rect">
            <a:avLst/>
          </a:prstGeom>
        </p:spPr>
        <p:txBody>
          <a:bodyPr wrap="square">
            <a:spAutoFit/>
          </a:bodyPr>
          <a:lstStyle/>
          <a:p>
            <a:r>
              <a:rPr lang="en-US" dirty="0">
                <a:hlinkClick r:id="rId2"/>
              </a:rPr>
              <a:t>http://nasupplierhsse.bpglobal.com/gom/gom.aspx</a:t>
            </a:r>
            <a:endParaRPr lang="en-US" dirty="0"/>
          </a:p>
          <a:p>
            <a:r>
              <a:rPr lang="en-US" dirty="0"/>
              <a:t>Copy and paste link into browser</a:t>
            </a:r>
          </a:p>
          <a:p>
            <a:r>
              <a:rPr lang="en-US" dirty="0"/>
              <a:t>Under communications tab you will see the BP GoM Bridging file.</a:t>
            </a:r>
          </a:p>
        </p:txBody>
      </p:sp>
    </p:spTree>
    <p:extLst>
      <p:ext uri="{BB962C8B-B14F-4D97-AF65-F5344CB8AC3E}">
        <p14:creationId xmlns:p14="http://schemas.microsoft.com/office/powerpoint/2010/main" val="283378567"/>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SHAPETYPE" val="Logo"/>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12.xml><?xml version="1.0" encoding="utf-8"?>
<p:tagLst xmlns:a="http://schemas.openxmlformats.org/drawingml/2006/main" xmlns:r="http://schemas.openxmlformats.org/officeDocument/2006/relationships" xmlns:p="http://schemas.openxmlformats.org/presentationml/2006/main">
  <p:tag name="SHAPETYPE" val="ClariantFooter2"/>
</p:tagLst>
</file>

<file path=ppt/tags/tag13.xml><?xml version="1.0" encoding="utf-8"?>
<p:tagLst xmlns:a="http://schemas.openxmlformats.org/drawingml/2006/main" xmlns:r="http://schemas.openxmlformats.org/officeDocument/2006/relationships" xmlns:p="http://schemas.openxmlformats.org/presentationml/2006/main">
  <p:tag name="SHAPETYPE" val="Date"/>
</p:tagLst>
</file>

<file path=ppt/tags/tag14.xml><?xml version="1.0" encoding="utf-8"?>
<p:tagLst xmlns:a="http://schemas.openxmlformats.org/drawingml/2006/main" xmlns:r="http://schemas.openxmlformats.org/officeDocument/2006/relationships" xmlns:p="http://schemas.openxmlformats.org/presentationml/2006/main">
  <p:tag name="SHAPETYPE" val="Logo"/>
</p:tagLst>
</file>

<file path=ppt/tags/tag15.xml><?xml version="1.0" encoding="utf-8"?>
<p:tagLst xmlns:a="http://schemas.openxmlformats.org/drawingml/2006/main" xmlns:r="http://schemas.openxmlformats.org/officeDocument/2006/relationships" xmlns:p="http://schemas.openxmlformats.org/presentationml/2006/main">
  <p:tag name="SHAPETYPE" val="Logo"/>
</p:tagLst>
</file>

<file path=ppt/tags/tag16.xml><?xml version="1.0" encoding="utf-8"?>
<p:tagLst xmlns:a="http://schemas.openxmlformats.org/drawingml/2006/main" xmlns:r="http://schemas.openxmlformats.org/officeDocument/2006/relationships" xmlns:p="http://schemas.openxmlformats.org/presentationml/2006/main">
  <p:tag name="SHAPETYPE" val="ClariantFooter"/>
</p:tagLst>
</file>

<file path=ppt/tags/tag17.xml><?xml version="1.0" encoding="utf-8"?>
<p:tagLst xmlns:a="http://schemas.openxmlformats.org/drawingml/2006/main" xmlns:r="http://schemas.openxmlformats.org/officeDocument/2006/relationships" xmlns:p="http://schemas.openxmlformats.org/presentationml/2006/main">
  <p:tag name="SHAPETYPE" val="Background"/>
  <p:tag name="SILVERBACKGROUND" val="1"/>
</p:tagLst>
</file>

<file path=ppt/tags/tag18.xml><?xml version="1.0" encoding="utf-8"?>
<p:tagLst xmlns:a="http://schemas.openxmlformats.org/drawingml/2006/main" xmlns:r="http://schemas.openxmlformats.org/officeDocument/2006/relationships" xmlns:p="http://schemas.openxmlformats.org/presentationml/2006/main">
  <p:tag name="SHAPETYPE" val="Claim"/>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SHAPETYPE" val="ClariantFooter"/>
</p:tagLst>
</file>

<file path=ppt/tags/tag20.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21.xml><?xml version="1.0" encoding="utf-8"?>
<p:tagLst xmlns:a="http://schemas.openxmlformats.org/drawingml/2006/main" xmlns:r="http://schemas.openxmlformats.org/officeDocument/2006/relationships" xmlns:p="http://schemas.openxmlformats.org/presentationml/2006/main">
  <p:tag name="SHAPETYPE" val="ClariantFooter2"/>
</p:tagLst>
</file>

<file path=ppt/tags/tag22.xml><?xml version="1.0" encoding="utf-8"?>
<p:tagLst xmlns:a="http://schemas.openxmlformats.org/drawingml/2006/main" xmlns:r="http://schemas.openxmlformats.org/officeDocument/2006/relationships" xmlns:p="http://schemas.openxmlformats.org/presentationml/2006/main">
  <p:tag name="SHAPETYPE" val="ClariantFooter3"/>
</p:tagLst>
</file>

<file path=ppt/tags/tag23.xml><?xml version="1.0" encoding="utf-8"?>
<p:tagLst xmlns:a="http://schemas.openxmlformats.org/drawingml/2006/main" xmlns:r="http://schemas.openxmlformats.org/officeDocument/2006/relationships" xmlns:p="http://schemas.openxmlformats.org/presentationml/2006/main">
  <p:tag name="SHAPETYPE" val="Date"/>
</p:tagLst>
</file>

<file path=ppt/tags/tag24.xml><?xml version="1.0" encoding="utf-8"?>
<p:tagLst xmlns:a="http://schemas.openxmlformats.org/drawingml/2006/main" xmlns:r="http://schemas.openxmlformats.org/officeDocument/2006/relationships" xmlns:p="http://schemas.openxmlformats.org/presentationml/2006/main">
  <p:tag name="SHAPETYPE" val="Logo"/>
</p:tagLst>
</file>

<file path=ppt/tags/tag25.xml><?xml version="1.0" encoding="utf-8"?>
<p:tagLst xmlns:a="http://schemas.openxmlformats.org/drawingml/2006/main" xmlns:r="http://schemas.openxmlformats.org/officeDocument/2006/relationships" xmlns:p="http://schemas.openxmlformats.org/presentationml/2006/main">
  <p:tag name="SHAPETYPE" val="Background"/>
  <p:tag name="SILVERBACKGROUND" val="1"/>
</p:tagLst>
</file>

<file path=ppt/tags/tag26.xml><?xml version="1.0" encoding="utf-8"?>
<p:tagLst xmlns:a="http://schemas.openxmlformats.org/drawingml/2006/main" xmlns:r="http://schemas.openxmlformats.org/officeDocument/2006/relationships" xmlns:p="http://schemas.openxmlformats.org/presentationml/2006/main">
  <p:tag name="SHAPETYPE" val="Claim"/>
</p:tagLst>
</file>

<file path=ppt/tags/tag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29.xml><?xml version="1.0" encoding="utf-8"?>
<p:tagLst xmlns:a="http://schemas.openxmlformats.org/drawingml/2006/main" xmlns:r="http://schemas.openxmlformats.org/officeDocument/2006/relationships" xmlns:p="http://schemas.openxmlformats.org/presentationml/2006/main">
  <p:tag name="SHAPETYPE" val="ClariantFooter2"/>
</p:tagLst>
</file>

<file path=ppt/tags/tag3.xml><?xml version="1.0" encoding="utf-8"?>
<p:tagLst xmlns:a="http://schemas.openxmlformats.org/drawingml/2006/main" xmlns:r="http://schemas.openxmlformats.org/officeDocument/2006/relationships" xmlns:p="http://schemas.openxmlformats.org/presentationml/2006/main">
  <p:tag name="SHAPETYPE" val="Background"/>
  <p:tag name="SILVERBACKGROUND" val="0"/>
</p:tagLst>
</file>

<file path=ppt/tags/tag30.xml><?xml version="1.0" encoding="utf-8"?>
<p:tagLst xmlns:a="http://schemas.openxmlformats.org/drawingml/2006/main" xmlns:r="http://schemas.openxmlformats.org/officeDocument/2006/relationships" xmlns:p="http://schemas.openxmlformats.org/presentationml/2006/main">
  <p:tag name="SHAPETYPE" val="ClariantFooter3"/>
</p:tagLst>
</file>

<file path=ppt/tags/tag31.xml><?xml version="1.0" encoding="utf-8"?>
<p:tagLst xmlns:a="http://schemas.openxmlformats.org/drawingml/2006/main" xmlns:r="http://schemas.openxmlformats.org/officeDocument/2006/relationships" xmlns:p="http://schemas.openxmlformats.org/presentationml/2006/main">
  <p:tag name="SHAPETYPE" val="Date"/>
</p:tagLst>
</file>

<file path=ppt/tags/tag32.xml><?xml version="1.0" encoding="utf-8"?>
<p:tagLst xmlns:a="http://schemas.openxmlformats.org/drawingml/2006/main" xmlns:r="http://schemas.openxmlformats.org/officeDocument/2006/relationships" xmlns:p="http://schemas.openxmlformats.org/presentationml/2006/main">
  <p:tag name="SHAPETYPE" val="Logo"/>
</p:tagLst>
</file>

<file path=ppt/tags/tag33.xml><?xml version="1.0" encoding="utf-8"?>
<p:tagLst xmlns:a="http://schemas.openxmlformats.org/drawingml/2006/main" xmlns:r="http://schemas.openxmlformats.org/officeDocument/2006/relationships" xmlns:p="http://schemas.openxmlformats.org/presentationml/2006/main">
  <p:tag name="SHAPETYPE" val="Background"/>
  <p:tag name="SILVERBACKGROUND" val="0"/>
</p:tagLst>
</file>

<file path=ppt/tags/tag34.xml><?xml version="1.0" encoding="utf-8"?>
<p:tagLst xmlns:a="http://schemas.openxmlformats.org/drawingml/2006/main" xmlns:r="http://schemas.openxmlformats.org/officeDocument/2006/relationships" xmlns:p="http://schemas.openxmlformats.org/presentationml/2006/main">
  <p:tag name="SHAPETYPE" val="Claim"/>
</p:tagLst>
</file>

<file path=ppt/tags/tag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6.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37.xml><?xml version="1.0" encoding="utf-8"?>
<p:tagLst xmlns:a="http://schemas.openxmlformats.org/drawingml/2006/main" xmlns:r="http://schemas.openxmlformats.org/officeDocument/2006/relationships" xmlns:p="http://schemas.openxmlformats.org/presentationml/2006/main">
  <p:tag name="SHAPETYPE" val="ClariantFooter2"/>
</p:tagLst>
</file>

<file path=ppt/tags/tag38.xml><?xml version="1.0" encoding="utf-8"?>
<p:tagLst xmlns:a="http://schemas.openxmlformats.org/drawingml/2006/main" xmlns:r="http://schemas.openxmlformats.org/officeDocument/2006/relationships" xmlns:p="http://schemas.openxmlformats.org/presentationml/2006/main">
  <p:tag name="SHAPETYPE" val="ClariantFooter3"/>
</p:tagLst>
</file>

<file path=ppt/tags/tag39.xml><?xml version="1.0" encoding="utf-8"?>
<p:tagLst xmlns:a="http://schemas.openxmlformats.org/drawingml/2006/main" xmlns:r="http://schemas.openxmlformats.org/officeDocument/2006/relationships" xmlns:p="http://schemas.openxmlformats.org/presentationml/2006/main">
  <p:tag name="SHAPETYPE" val="Date"/>
</p:tagLst>
</file>

<file path=ppt/tags/tag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0.xml><?xml version="1.0" encoding="utf-8"?>
<p:tagLst xmlns:a="http://schemas.openxmlformats.org/drawingml/2006/main" xmlns:r="http://schemas.openxmlformats.org/officeDocument/2006/relationships" xmlns:p="http://schemas.openxmlformats.org/presentationml/2006/main">
  <p:tag name="SHAPETYPE" val="Logo"/>
</p:tagLst>
</file>

<file path=ppt/tags/tag5.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6.xml><?xml version="1.0" encoding="utf-8"?>
<p:tagLst xmlns:a="http://schemas.openxmlformats.org/drawingml/2006/main" xmlns:r="http://schemas.openxmlformats.org/officeDocument/2006/relationships" xmlns:p="http://schemas.openxmlformats.org/presentationml/2006/main">
  <p:tag name="SHAPETYPE" val="ClariantFooter2"/>
</p:tagLst>
</file>

<file path=ppt/tags/tag7.xml><?xml version="1.0" encoding="utf-8"?>
<p:tagLst xmlns:a="http://schemas.openxmlformats.org/drawingml/2006/main" xmlns:r="http://schemas.openxmlformats.org/officeDocument/2006/relationships" xmlns:p="http://schemas.openxmlformats.org/presentationml/2006/main">
  <p:tag name="SHAPETYPE" val="Date"/>
</p:tagLst>
</file>

<file path=ppt/tags/tag8.xml><?xml version="1.0" encoding="utf-8"?>
<p:tagLst xmlns:a="http://schemas.openxmlformats.org/drawingml/2006/main" xmlns:r="http://schemas.openxmlformats.org/officeDocument/2006/relationships" xmlns:p="http://schemas.openxmlformats.org/presentationml/2006/main">
  <p:tag name="SHAPETYPE" val="Logo"/>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 name="SILVERBACKGROUND" val="0"/>
</p:tagLst>
</file>

<file path=ppt/theme/theme1.xml><?xml version="1.0" encoding="utf-8"?>
<a:theme xmlns:a="http://schemas.openxmlformats.org/drawingml/2006/main" name="1_BP standard template">
  <a:themeElements>
    <a:clrScheme name="1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1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1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1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1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1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1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1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1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1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P standard template U55">
  <a:themeElements>
    <a:clrScheme name="BP standard template U55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BP standard template U55">
      <a:majorFont>
        <a:latin typeface="Univers 55"/>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BP standard template U55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U55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U55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U55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BP standard template U55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BP standard template U55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U55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U55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lariant">
  <a:themeElements>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fontScheme name="Clariant PowerPoi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lnSpc>
            <a:spcPct val="105000"/>
          </a:lnSpc>
          <a:defRPr sz="1700"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05000"/>
          </a:lnSpc>
          <a:defRPr sz="1700" dirty="0" smtClean="0">
            <a:latin typeface="Arial" pitchFamily="34" charset="0"/>
            <a:cs typeface="Arial" pitchFamily="34" charset="0"/>
          </a:defRPr>
        </a:defPPr>
      </a:lstStyle>
    </a:txDef>
  </a:objectDefaults>
  <a:extraClrSchemeLst>
    <a:extraClrScheme>
      <a:clrScheme name="Clariant - Theme 1">
        <a:dk1>
          <a:sysClr val="windowText" lastClr="000000"/>
        </a:dk1>
        <a:lt1>
          <a:sysClr val="window" lastClr="FFFFFF"/>
        </a:lt1>
        <a:dk2>
          <a:srgbClr val="929292"/>
        </a:dk2>
        <a:lt2>
          <a:srgbClr val="D9D9D9"/>
        </a:lt2>
        <a:accent1>
          <a:srgbClr val="BCBCBC"/>
        </a:accent1>
        <a:accent2>
          <a:srgbClr val="636363"/>
        </a:accent2>
        <a:accent3>
          <a:srgbClr val="D23228"/>
        </a:accent3>
        <a:accent4>
          <a:srgbClr val="C85096"/>
        </a:accent4>
        <a:accent5>
          <a:srgbClr val="50C8F0"/>
        </a:accent5>
        <a:accent6>
          <a:srgbClr val="78B946"/>
        </a:accent6>
        <a:hlink>
          <a:srgbClr val="004696"/>
        </a:hlink>
        <a:folHlink>
          <a:srgbClr val="8C328C"/>
        </a:folHlink>
      </a:clrScheme>
    </a:extraClrScheme>
    <a:extraClrScheme>
      <a:clrScheme name="Clariant - Theme 2">
        <a:dk1>
          <a:sysClr val="windowText" lastClr="000000"/>
        </a:dk1>
        <a:lt1>
          <a:sysClr val="window" lastClr="FFFFFF"/>
        </a:lt1>
        <a:dk2>
          <a:srgbClr val="929292"/>
        </a:dk2>
        <a:lt2>
          <a:srgbClr val="D9D9D9"/>
        </a:lt2>
        <a:accent1>
          <a:srgbClr val="BCBCBC"/>
        </a:accent1>
        <a:accent2>
          <a:srgbClr val="636363"/>
        </a:accent2>
        <a:accent3>
          <a:srgbClr val="004696"/>
        </a:accent3>
        <a:accent4>
          <a:srgbClr val="8C328C"/>
        </a:accent4>
        <a:accent5>
          <a:srgbClr val="FF8200"/>
        </a:accent5>
        <a:accent6>
          <a:srgbClr val="FADC00"/>
        </a:accent6>
        <a:hlink>
          <a:srgbClr val="004696"/>
        </a:hlink>
        <a:folHlink>
          <a:srgbClr val="8C328C"/>
        </a:folHlink>
      </a:clrScheme>
    </a:extraClrScheme>
    <a:extraClrScheme>
      <a:clrScheme name="Clariant - Theme 3">
        <a:dk1>
          <a:sysClr val="windowText" lastClr="000000"/>
        </a:dk1>
        <a:lt1>
          <a:sysClr val="window" lastClr="FFFFFF"/>
        </a:lt1>
        <a:dk2>
          <a:srgbClr val="929292"/>
        </a:dk2>
        <a:lt2>
          <a:srgbClr val="D9D9D9"/>
        </a:lt2>
        <a:accent1>
          <a:srgbClr val="BCBCBC"/>
        </a:accent1>
        <a:accent2>
          <a:srgbClr val="636363"/>
        </a:accent2>
        <a:accent3>
          <a:srgbClr val="50C8F0"/>
        </a:accent3>
        <a:accent4>
          <a:srgbClr val="78B946"/>
        </a:accent4>
        <a:accent5>
          <a:srgbClr val="D23228"/>
        </a:accent5>
        <a:accent6>
          <a:srgbClr val="C85096"/>
        </a:accent6>
        <a:hlink>
          <a:srgbClr val="004696"/>
        </a:hlink>
        <a:folHlink>
          <a:srgbClr val="8C328C"/>
        </a:folHlink>
      </a:clrScheme>
    </a:extraClrScheme>
    <a:extraClrScheme>
      <a:clrScheme name="Clariant - Theme 4">
        <a:dk1>
          <a:sysClr val="windowText" lastClr="000000"/>
        </a:dk1>
        <a:lt1>
          <a:sysClr val="window" lastClr="FFFFFF"/>
        </a:lt1>
        <a:dk2>
          <a:srgbClr val="929292"/>
        </a:dk2>
        <a:lt2>
          <a:srgbClr val="D9D9D9"/>
        </a:lt2>
        <a:accent1>
          <a:srgbClr val="BCBCBC"/>
        </a:accent1>
        <a:accent2>
          <a:srgbClr val="636363"/>
        </a:accent2>
        <a:accent3>
          <a:srgbClr val="78B946"/>
        </a:accent3>
        <a:accent4>
          <a:srgbClr val="50C8F0"/>
        </a:accent4>
        <a:accent5>
          <a:srgbClr val="C85096"/>
        </a:accent5>
        <a:accent6>
          <a:srgbClr val="D23228"/>
        </a:accent6>
        <a:hlink>
          <a:srgbClr val="004696"/>
        </a:hlink>
        <a:folHlink>
          <a:srgbClr val="8C328C"/>
        </a:folHlink>
      </a:clrScheme>
    </a:extraClrScheme>
    <a:extraClrScheme>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extraClrScheme>
  </a:extraClrSchemeLst>
</a:theme>
</file>

<file path=ppt/theme/theme12.xml><?xml version="1.0" encoding="utf-8"?>
<a:theme xmlns:a="http://schemas.openxmlformats.org/drawingml/2006/main" name="2_Clariant">
  <a:themeElements>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fontScheme name="Clariant PowerPoi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lnSpc>
            <a:spcPct val="105000"/>
          </a:lnSpc>
          <a:defRPr sz="1700"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05000"/>
          </a:lnSpc>
          <a:defRPr sz="1700" dirty="0" smtClean="0">
            <a:latin typeface="Arial" pitchFamily="34" charset="0"/>
            <a:cs typeface="Arial" pitchFamily="34" charset="0"/>
          </a:defRPr>
        </a:defPPr>
      </a:lstStyle>
    </a:txDef>
  </a:objectDefaults>
  <a:extraClrSchemeLst>
    <a:extraClrScheme>
      <a:clrScheme name="Clariant - Theme 1">
        <a:dk1>
          <a:sysClr val="windowText" lastClr="000000"/>
        </a:dk1>
        <a:lt1>
          <a:sysClr val="window" lastClr="FFFFFF"/>
        </a:lt1>
        <a:dk2>
          <a:srgbClr val="929292"/>
        </a:dk2>
        <a:lt2>
          <a:srgbClr val="D9D9D9"/>
        </a:lt2>
        <a:accent1>
          <a:srgbClr val="BCBCBC"/>
        </a:accent1>
        <a:accent2>
          <a:srgbClr val="636363"/>
        </a:accent2>
        <a:accent3>
          <a:srgbClr val="D23228"/>
        </a:accent3>
        <a:accent4>
          <a:srgbClr val="C85096"/>
        </a:accent4>
        <a:accent5>
          <a:srgbClr val="50C8F0"/>
        </a:accent5>
        <a:accent6>
          <a:srgbClr val="78B946"/>
        </a:accent6>
        <a:hlink>
          <a:srgbClr val="004696"/>
        </a:hlink>
        <a:folHlink>
          <a:srgbClr val="8C328C"/>
        </a:folHlink>
      </a:clrScheme>
    </a:extraClrScheme>
    <a:extraClrScheme>
      <a:clrScheme name="Clariant - Theme 2">
        <a:dk1>
          <a:sysClr val="windowText" lastClr="000000"/>
        </a:dk1>
        <a:lt1>
          <a:sysClr val="window" lastClr="FFFFFF"/>
        </a:lt1>
        <a:dk2>
          <a:srgbClr val="929292"/>
        </a:dk2>
        <a:lt2>
          <a:srgbClr val="D9D9D9"/>
        </a:lt2>
        <a:accent1>
          <a:srgbClr val="BCBCBC"/>
        </a:accent1>
        <a:accent2>
          <a:srgbClr val="636363"/>
        </a:accent2>
        <a:accent3>
          <a:srgbClr val="004696"/>
        </a:accent3>
        <a:accent4>
          <a:srgbClr val="8C328C"/>
        </a:accent4>
        <a:accent5>
          <a:srgbClr val="FF8200"/>
        </a:accent5>
        <a:accent6>
          <a:srgbClr val="FADC00"/>
        </a:accent6>
        <a:hlink>
          <a:srgbClr val="004696"/>
        </a:hlink>
        <a:folHlink>
          <a:srgbClr val="8C328C"/>
        </a:folHlink>
      </a:clrScheme>
    </a:extraClrScheme>
    <a:extraClrScheme>
      <a:clrScheme name="Clariant - Theme 3">
        <a:dk1>
          <a:sysClr val="windowText" lastClr="000000"/>
        </a:dk1>
        <a:lt1>
          <a:sysClr val="window" lastClr="FFFFFF"/>
        </a:lt1>
        <a:dk2>
          <a:srgbClr val="929292"/>
        </a:dk2>
        <a:lt2>
          <a:srgbClr val="D9D9D9"/>
        </a:lt2>
        <a:accent1>
          <a:srgbClr val="BCBCBC"/>
        </a:accent1>
        <a:accent2>
          <a:srgbClr val="636363"/>
        </a:accent2>
        <a:accent3>
          <a:srgbClr val="50C8F0"/>
        </a:accent3>
        <a:accent4>
          <a:srgbClr val="78B946"/>
        </a:accent4>
        <a:accent5>
          <a:srgbClr val="D23228"/>
        </a:accent5>
        <a:accent6>
          <a:srgbClr val="C85096"/>
        </a:accent6>
        <a:hlink>
          <a:srgbClr val="004696"/>
        </a:hlink>
        <a:folHlink>
          <a:srgbClr val="8C328C"/>
        </a:folHlink>
      </a:clrScheme>
    </a:extraClrScheme>
    <a:extraClrScheme>
      <a:clrScheme name="Clariant - Theme 4">
        <a:dk1>
          <a:sysClr val="windowText" lastClr="000000"/>
        </a:dk1>
        <a:lt1>
          <a:sysClr val="window" lastClr="FFFFFF"/>
        </a:lt1>
        <a:dk2>
          <a:srgbClr val="929292"/>
        </a:dk2>
        <a:lt2>
          <a:srgbClr val="D9D9D9"/>
        </a:lt2>
        <a:accent1>
          <a:srgbClr val="BCBCBC"/>
        </a:accent1>
        <a:accent2>
          <a:srgbClr val="636363"/>
        </a:accent2>
        <a:accent3>
          <a:srgbClr val="78B946"/>
        </a:accent3>
        <a:accent4>
          <a:srgbClr val="50C8F0"/>
        </a:accent4>
        <a:accent5>
          <a:srgbClr val="C85096"/>
        </a:accent5>
        <a:accent6>
          <a:srgbClr val="D23228"/>
        </a:accent6>
        <a:hlink>
          <a:srgbClr val="004696"/>
        </a:hlink>
        <a:folHlink>
          <a:srgbClr val="8C328C"/>
        </a:folHlink>
      </a:clrScheme>
    </a:extraClrScheme>
    <a:extraClrScheme>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extraClrScheme>
  </a:extraClrSchemeLst>
</a:theme>
</file>

<file path=ppt/theme/theme13.xml><?xml version="1.0" encoding="utf-8"?>
<a:theme xmlns:a="http://schemas.openxmlformats.org/drawingml/2006/main" name="7_BP standard template">
  <a:themeElements>
    <a:clrScheme name="5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5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5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5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5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5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5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5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5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SCM PowerPoint Template">
  <a:themeElements>
    <a:clrScheme name="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Univers 45 Light" pitchFamily="2"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Univers 45 Light" pitchFamily="2" charset="0"/>
          </a:defRPr>
        </a:defPPr>
      </a:lstStyle>
    </a:lnDef>
  </a:objectDefaults>
  <a:extraClrSchemeLst>
    <a:extraClrScheme>
      <a:clrScheme name="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2_Default Design">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2_Default Design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2_Default Design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2_Default Design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2_Default Design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2_Default Design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P standard template">
  <a:themeElements>
    <a:clrScheme name="2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2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2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2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2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2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2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2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2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2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2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2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2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P standard template">
  <a:themeElements>
    <a:clrScheme name="3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3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3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3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3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3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3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3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3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3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3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3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3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P standard template">
  <a:themeElements>
    <a:clrScheme name="4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4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4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4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4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4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4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4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4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4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4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4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4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P standard template">
  <a:themeElements>
    <a:clrScheme name="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P standard template">
  <a:themeElements>
    <a:clrScheme name="5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5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5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5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5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5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5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5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5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5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actus">
  <a:themeElements>
    <a:clrScheme name="1_Cactus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1_Cactus">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1_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1_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1_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1_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1_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1_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1_Cactus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1_Cactus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1_Cactus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1_Cactus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1_Cactus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P standard template">
  <a:themeElements>
    <a:clrScheme name="6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fontScheme name="6_BP standard template">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7833"/>
            </a:solidFill>
            <a:effectLst/>
            <a:latin typeface="Arial" charset="0"/>
          </a:defRPr>
        </a:defPPr>
      </a:lstStyle>
    </a:lnDef>
  </a:objectDefaults>
  <a:extraClrSchemeLst>
    <a:extraClrScheme>
      <a:clrScheme name="6_BP standard templat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6_BP standard templat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6_BP standard templat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6_BP standard templat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6_BP standard templat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6_BP standard templat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6_BP standard templat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6_BP standard templat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6_BP standard templat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6_BP standard templat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6_BP standard templat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0.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1.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2.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3.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4.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5.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6.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7.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8.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19.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2.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20.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21.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22.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23.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3.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4.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5.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6.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7.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8.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ppt/theme/themeOverride9.xml><?xml version="1.0" encoding="utf-8"?>
<a:themeOverride xmlns:a="http://schemas.openxmlformats.org/drawingml/2006/main">
  <a:clrScheme name="Clariant - Theme 5">
    <a:dk1>
      <a:sysClr val="windowText" lastClr="000000"/>
    </a:dk1>
    <a:lt1>
      <a:sysClr val="window" lastClr="FFFFFF"/>
    </a:lt1>
    <a:dk2>
      <a:srgbClr val="929292"/>
    </a:dk2>
    <a:lt2>
      <a:srgbClr val="D9D9D9"/>
    </a:lt2>
    <a:accent1>
      <a:srgbClr val="BCBCBC"/>
    </a:accent1>
    <a:accent2>
      <a:srgbClr val="636363"/>
    </a:accent2>
    <a:accent3>
      <a:srgbClr val="FF8200"/>
    </a:accent3>
    <a:accent4>
      <a:srgbClr val="FADC00"/>
    </a:accent4>
    <a:accent5>
      <a:srgbClr val="004696"/>
    </a:accent5>
    <a:accent6>
      <a:srgbClr val="8C328C"/>
    </a:accent6>
    <a:hlink>
      <a:srgbClr val="004696"/>
    </a:hlink>
    <a:folHlink>
      <a:srgbClr val="8C328C"/>
    </a:folHlink>
  </a:clrScheme>
</a:themeOverride>
</file>

<file path=docProps/app.xml><?xml version="1.0" encoding="utf-8"?>
<Properties xmlns="http://schemas.openxmlformats.org/officeDocument/2006/extended-properties" xmlns:vt="http://schemas.openxmlformats.org/officeDocument/2006/docPropsVTypes">
  <Template/>
  <TotalTime>72022</TotalTime>
  <Words>131</Words>
  <Application>Microsoft Office PowerPoint</Application>
  <PresentationFormat>On-screen Show (4:3)</PresentationFormat>
  <Paragraphs>32</Paragraphs>
  <Slides>6</Slides>
  <Notes>0</Notes>
  <HiddenSlides>0</HiddenSlides>
  <MMClips>0</MMClips>
  <ScaleCrop>false</ScaleCrop>
  <HeadingPairs>
    <vt:vector size="8" baseType="variant">
      <vt:variant>
        <vt:lpstr>Fonts Used</vt:lpstr>
      </vt:variant>
      <vt:variant>
        <vt:i4>9</vt:i4>
      </vt:variant>
      <vt:variant>
        <vt:lpstr>Theme</vt:lpstr>
      </vt:variant>
      <vt:variant>
        <vt:i4>14</vt:i4>
      </vt:variant>
      <vt:variant>
        <vt:lpstr>Embedded OLE Servers</vt:lpstr>
      </vt:variant>
      <vt:variant>
        <vt:i4>3</vt:i4>
      </vt:variant>
      <vt:variant>
        <vt:lpstr>Slide Titles</vt:lpstr>
      </vt:variant>
      <vt:variant>
        <vt:i4>6</vt:i4>
      </vt:variant>
    </vt:vector>
  </HeadingPairs>
  <TitlesOfParts>
    <vt:vector size="32" baseType="lpstr">
      <vt:lpstr>MS PGothic</vt:lpstr>
      <vt:lpstr>Arial</vt:lpstr>
      <vt:lpstr>Arial Narrow</vt:lpstr>
      <vt:lpstr>Georgia</vt:lpstr>
      <vt:lpstr>Symbol</vt:lpstr>
      <vt:lpstr>Times New Roman</vt:lpstr>
      <vt:lpstr>Univers 45 Light</vt:lpstr>
      <vt:lpstr>Univers 55</vt:lpstr>
      <vt:lpstr>Wingdings</vt:lpstr>
      <vt:lpstr>1_BP standard template</vt:lpstr>
      <vt:lpstr>2_Default Design</vt:lpstr>
      <vt:lpstr>2_BP standard template</vt:lpstr>
      <vt:lpstr>3_BP standard template</vt:lpstr>
      <vt:lpstr>4_BP standard template</vt:lpstr>
      <vt:lpstr>BP standard template</vt:lpstr>
      <vt:lpstr>5_BP standard template</vt:lpstr>
      <vt:lpstr>1_Cactus</vt:lpstr>
      <vt:lpstr>6_BP standard template</vt:lpstr>
      <vt:lpstr>BP standard template U55</vt:lpstr>
      <vt:lpstr>Clariant</vt:lpstr>
      <vt:lpstr>2_Clariant</vt:lpstr>
      <vt:lpstr>7_BP standard template</vt:lpstr>
      <vt:lpstr>PSCM PowerPoint Template</vt:lpstr>
      <vt:lpstr>Document</vt:lpstr>
      <vt:lpstr>Worksheet</vt:lpstr>
      <vt:lpstr>Microsoft Word Document</vt:lpstr>
      <vt:lpstr>PowerPoint Presentation</vt:lpstr>
      <vt:lpstr>PowerPoint Presentation</vt:lpstr>
      <vt:lpstr>PowerPoint Presentation</vt:lpstr>
      <vt:lpstr>PowerPoint Presentation</vt:lpstr>
      <vt:lpstr>PowerPoint Presentation</vt:lpstr>
      <vt:lpstr>PowerPoint Presentation</vt:lpstr>
    </vt:vector>
  </TitlesOfParts>
  <Company>BP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Integrity Management Standard IM Planfest V Ardoe House Hotel, Aberdeen, 20th August 2008</dc:title>
  <dc:creator>Andrew MacDonald</dc:creator>
  <cp:lastModifiedBy>Fruge, Shane</cp:lastModifiedBy>
  <cp:revision>3323</cp:revision>
  <cp:lastPrinted>2015-01-21T22:48:06Z</cp:lastPrinted>
  <dcterms:created xsi:type="dcterms:W3CDTF">2004-06-30T10:59:08Z</dcterms:created>
  <dcterms:modified xsi:type="dcterms:W3CDTF">2017-05-16T14:56:49Z</dcterms:modified>
</cp:coreProperties>
</file>